
<file path=[Content_Types].xml><?xml version="1.0" encoding="utf-8"?>
<Types xmlns="http://schemas.openxmlformats.org/package/2006/content-types">
  <Default Extension="wdp" ContentType="image/vnd.ms-photo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.xml" ContentType="application/inkml+xml"/>
  <Override PartName="/ppt/ink/ink20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62" r:id="rId5"/>
    <p:sldId id="325" r:id="rId6"/>
    <p:sldId id="494" r:id="rId7"/>
    <p:sldId id="457" r:id="rId8"/>
    <p:sldId id="477" r:id="rId9"/>
    <p:sldId id="465" r:id="rId10"/>
    <p:sldId id="495" r:id="rId11"/>
    <p:sldId id="458" r:id="rId12"/>
    <p:sldId id="470" r:id="rId13"/>
    <p:sldId id="469" r:id="rId14"/>
    <p:sldId id="461" r:id="rId15"/>
    <p:sldId id="463" r:id="rId16"/>
    <p:sldId id="462" r:id="rId17"/>
    <p:sldId id="487" r:id="rId18"/>
    <p:sldId id="489" r:id="rId19"/>
    <p:sldId id="491" r:id="rId20"/>
    <p:sldId id="492" r:id="rId21"/>
    <p:sldId id="26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46" d="100"/>
          <a:sy n="46" d="100"/>
        </p:scale>
        <p:origin x="64" y="252"/>
      </p:cViewPr>
      <p:guideLst>
        <p:guide orient="horz" pos="22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964 379,'1'0,"6"0,-3 0,8 0,-8 0,-3 0,1 0,6 0,-6 0,1 0,-1 0,6 0,-6 0,2 0,-2 0,1 0,-2 0,2 0,1-1,-3 1,0 0,1 0,-1 0,0 0,0 0,2-1,2 1,7 0,-10 0,1 0,-2 0,2 0,-1-1,1 0,-1 1,0 0,2-1,-2 1,0 0,1 0,3 0,-2 0,2 0,-4 0,0 0,-1 0,6 0,0 0,-6 0,0 0,0 0,0-1,0 0,0 1,3 0,0 0,-2 0,-1 0,4 0,-3 0,1 0,-1 1,0-1,1 1,-2-1,3 2,-2-2,0 0,0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232 324,'1'0,"3"0,1 0,-1 0,1 0,-1 0,-3 0,0 0,1 0,0 0,-1 0,1 0,-1 0,0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671 670,'-1'0,"0"0,-1 0,-1 0,2 0,-2 0,2 1,1 0,0 1,0-1,0 2,0-1,0-1,0 0,0 0,0 0,2-1,-1 0,0 0,1-1,-1 0,-1 0,0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672 677,'2'0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603 664,'2'0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671 675,'2'0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888 669,'0'1,"0"0,0 0,0 0,4 3,-4-3,1-2,0 1,0-1,2-2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816 662,'1'0,"-1"1,3 3,-2-2,2 1,-3-2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280 643,'1'-3,"0"3,0 0,0 0,9 0,-9 0,0 0,1 0,1-1,-2 0,0 0,0-1,0-1,0 0,-1 2,1-1,0 2,0 0,-1 2,0 0,0-1,-2 3,1-3,-1 2,0-3,2 1,-2 0,1-1,-1 1,0-1,1 0,0 0,0 0,0 0,0 0,0 0,-1-1,2-1,0-1,-1 2,1 0,0-2,0 2,0 0,0-1,0 1,1 0,1-3,-2 3,2-1,1 1,-2 1,-1-1,2 0,-1 1,0 0,3 0,0 0,-1 0,-2 0,0 0,0 0,0 0,0 1,-1 0,0 1,0-1,0 0,0 0,0 1,0-1,0 0,-1 1,0-1,0 0,0-1,1 1,-1-1,0 0,0 1,0 0,-1-1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598 667,'-1'0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599 666,'-1'0,"0"0,1 1,0 0,-1 0,1 0,0 0,1-1,0-2,0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597 664,'-1'1,"0"0,1 0,0 0,0 0,0 0,0 1,0-1,1-1,0-2,1 1,-1-2,0 3,-1-2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238 401,'1'0,"0"0,0 0,7 0,-6 0,2 1,-3-1,6 2,-4-1,1-1,-3 0,1 0,1 0,-1 0,-1 0,0 0,2 0,0 0,2-1,0 0,-1 0,4-1,-7 2,1 0,0 0,1-1,-1 0,0 0,0 0,-2-1,2 2,-1-1,0-1,0 1,0 0,0 0,-1 0,1-2,0 2,-1-1,0-1,0 1,0 1,0 0,0-3,0 1,0 2,0-6,0 6,-1-1,0 0,1 0,-1 2,-2-2,1 1,-1 1,1 0,1 0,-1 0,1 0,0 0,0 0,0 0,0 0,0 0,-6 0,4 1,0 0,-1 0,1-1,1 0,0 0,1 0,0 0,-3 2,3-2,-2 0,1 0,0 0,-2 1,2 0,0-1,1 1,-1 0,1-1,1 1,-2 0,1 0,0 0,0 0,0 0,1 0,0 0,0 0,0 0,0 0,0 0,0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665 671,'0'2,"-1"-2,1 1,0 2,0-2,1-1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612 668,'-1'0,"1"1,2-1,-1 1,2-1,0 1,1 0,0 0,-1-1,0 0,4 0,-6 0,0 0,0 0,0 0,1 0,-1 0,0 0,1 0,-1 0,0 0,0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603 666,'0'1,"0"0,1-1,0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668 674,'0'1,"0"0,0 0,0 0,0 0,0 0,0-3,0 1,0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668 675,'0'1,"0"0,1-1,1 1,1-1,-2 0,0 0,0 0,0 0,-1-1,0 0,0 0,0 0,0 0,0 0,0 0,0 0,0 0,-1 1,-1-1,1 1,0 0,1-1,-1 0,0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598 665,'0'1,"0"0,0 0,0 0,1-1,2 0,-2-1,1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638 660,'-1'1,"1"1,0-1,-1 1,1-1,0 0,-1 3,1-2,0-1,0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675 349,'2'0,"-1"0,2 0,2 0,0 0,2 0,-4 0,-2 0,0 0,15 0,-12 0,-2 0,1 0,-2 0,0 0,0 0,9 0,10 0,-10 0,0 0,-5 0,-2 0,-2 0,1 0,-1 0,0 0,0 0,6 0,-4 0,1 0,0 1,0 0,-2-1,-1 0,0 0,1 3,-1-3,-1 2,1-1,0 1,0 0,0-1,-1 1,3 2,2-1,-4-2,0 0,-1 1,0-1,0 0,0 0,0 2,0 0,-2 3,2-4,0-1,0 0,0 3,0-2,0 7,0-8,0 0,0 0,0 0,0 0,-2 4,2-4,-2 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633 363,'-1'1,"1"1,0 1,-1 1,0-2,1-1,0 4,0-3,0-1,0 0,0 0,0 2,1-3,0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1055 557,'0'1,"0"0,0 1,1-1,5 2,-3-2,-1 0,-1-1,0 1,1 0,0 0,0 0,-1-1,0 0,0 0,0 0,-1-1,0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295 471,'1'0,"0"0,2 2,-2-2,0 0,0 0,4 0,-4 0,1 0,3 0,-2 0,-1 0,1 0,-2 0,2-1,0 0,-1 1,2-1,-2 0,-1 1,0 0,-1-1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753 428,'1'0,"1"0,0 0,2 1,-2 0,1-1,-1 0,-1 0,1 1,3 0,-4 0,0-1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1102 552,'0'1,"0"1,0 2,0-2,2 2,4 2,-5-5,0-1,0 2,0-1,0-1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1173 557,'2'0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1156 558,'-2'0,"1"0,0 0,0 0,0 0,0 0,0 0,-2 0,1 0,1 0,0 0,-1 0,1 0,0 0,0 0,0 0,0 1,0-1,0 0,-4 1,4 0,1 0,-1 1,0-1,1 2,0-2,0 0,0 0,0 0,0 0,-1 2,1-2,0 0,0 0,0 0,0 0,1 0,0 2,0-2,-1 1,4 2,-3-2,0-2,4 4,-2-2,3-1,-2 0,-2 0,4-1,-2 0,-1 0,13 0,-7 0,-6 0,-1 0,0 0,2 0,3 0,-2-1,1-2,3 1,-8 1,2 0,2-3,-5 2,2 2,-1-2,1 1,-2-1,2 1,-1 1,-1-2,1-1,-1 2,0-1,0 0,0 1,0 0,0-1,-2-2,-1 2,2 2,-6-4,5 4,-9-1,7 0,3 0,0 1,-1 0,0 0,1 0,0 0,-4 0,4 0,-1 0,0 0,0 0,-1 0,0 0,2 0,0 0,0 0,0 0,0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1185 521,'-1'0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1117 480,'2'-1,"-1"1,0 0,0 0,0 0,1-1,-2 0,2 1,7 0,2 0,-7 0,0 0,0 0,5 0,8 0,-13 0,-1 0,-1 0,-1 0,6 0,0 0,-5 0,0 0,0 0,1 0,-1 0,7 0,-5 0,-1 0,-1 0,0 0,1-1,-2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1196 418,'-1'0,"0"0,0 0,0 0,-1 0,1 0,0 1,0 0,0 0,1 0,-1 0,1 0,0 0,0 0,0 1,0-1,0 0,1 0,0-1,-1 1,2 0,-1 0,1 1,0-2,2 1,-2-1,2 0,-3 0,0 0,-1-1,1 0,2-1,-2 1,0 0,0 0,-1 0,0 0,1-1,-1 1,0 0,0 0,0 0,0 0,0 0,0 0,0 0,0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1319 665,'1'0,"1"-1,-1-1,0 2,-1-1,2 0,0 0,-2-1,1 2,0-1,0-1,0 0,0-1,0 3,-1-1,1 0,0 1,0-4,-1 2,0-1,1 1,2-3,-3 3,1 0,-1 1,0 0,1 0,0 0,-1-1,1 0,0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1204 330,'0'-1,"0"0,1 0,0-1,-1 0,0 1,0-1,0 1,0-1,0 1,0 0,0 0,0 0,0 0,0-2,0 2,0 0,0 0,0 0,0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1260 693,'-1'0,"2"0,0 0,-1-1,4 1,-2 0,-1 0,1 0,0 0,-1 0,1 0,1-1,0 1,4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375 480,'2'0,"-1"0,2 0,0 0,-2 0,0 0,0 0,0 0,2 0,2 0,-1 0,0 0,-2 0,-1 0,0 0,0 0,0 0,0-1,11-3,15 0,-25 4,1 0,-1 0,2 0,4 0,-4 0,2 0,-1-1,0 1,7-2,-10 1,-1 0,0 1,8-3,-6 3,-1 0,-1 0,0 0,0 0,0-1,4 1,-4 0,0 0,0 0,1 0,-1 0,2 0,5 0,-3 0,-2 0,0 0,-1 0,-1 0,6 0,-6 0,1 0,-2-1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1307 271,'-1'0,"-2"0,2 0,-1 1,0 0,0 0,2 0,0 0,0 0,0 2,0-2,1 1,0-2,-1 1,1 1,3 0,-3-1,0 0,0 0,1 0,-1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1093 260,'1'0,"1"0,-1 0,0 0,2 0,-1 0,3 0,1 0,-1 0,0 0,-1 0,-3 0,1 0,1 0,-1 0,2 0,2 0,4 0,-1 0,-1 0,-3 0,-1 0,-2 0,0 0,-1 0,3 0,10 0,-11 0,-1 0,-1 0,3 0,-1 0,4 0,6 2,-12-2,1 0,6 1,-1 0,4 0,-2-1,10 0,-18 0,1 0,-1 0,0 0,0 0,0 0,1 0,1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1219 454,'2'0,"1"0,-1 0,2 0,3 0,-5 0,0 0,-1 0,0 0,0 0,0 0,1 0,1 0,0 0,1 0,-1 0,5 0,-7 0,5 2,-4-2,1 0,0 0,-1 0,1 0,-2 0,3 0,-2 0,17 0,-13 0,-5 0,0 0,0 0,0 0,1 0,8-1,-9 1,0-1,1 1,0-1,-1 1,1 0,1-1,-2 1,1 0,5 0,-2 0,-4 0,0 0,0 0,0-1,2 0,0 0,-2 1,0 0,0 0,0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1220 517,'1'0,"1"0,1 0,0 0,3 0,11 0,2 0,-13 0,0 0,-5 0,0 0,2 0,3-1,-5 1,10-2,-8 2,1 0,-1 0,-1 0,9 0,-8 0,7-1,-9 1,0-1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1228 576,'0'1,"3"0,-2 0,2 0,0-1,3 1,-3-1,-1 0,-1 0,0 0,0 0,0 0,1 0,12 0,-9 0,0 0,0 0,-1 0,-2 0,-1 0,0 0,0 0,8 0,-6 0,1 0,-1 0,-1 0,0 0,-1 0,0 0,0 0,4 0,-4 0,0 0,0 0,1-1,0 1,1-1,-2 0,1 1,-1 0,0 0,0 0,1 0,4-2,-5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1319 422,'0'-1,"0"0,0-1,0 1,0 0,0 0,-2-3,2 3,-1 0,-1 1,0 0,-1-1,2 1,-2 0,2 0,0 0,0 0,-1 1,1 0,-1 0,-2 2,3-2,1 0,-1 0,0 2,0-1,1-1,0 0,0 1,0-1,0 0,0 5,1-3,0 0,-1-2,0 0,0 1,1-1,0 0,-1 0,1 3,1-2,-1 0,0 0,0-1,0-1,-1 1,2 0,1-2,-2 1,1-1,2 0,-2 0,-1 0,0 1,0-1,0-1,0-1,1-1,-2 3,0-1,0-2,2 0,-2 3,1-2,0 1,-1 1,0 0,0 0,0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1207 223,'41'0,"-34"0,2 0,-4 0,-4 0,1 0,0 0,1 0,6 0,-4 0,0 0,0 0,-3 0,-1 0,10 0,-6 0,0 0,3 0,-6-1,0 0,-1 1,12 0,-8 0,-1-1,-3 1,0 0,0 0,3 0,1 0,14 0,-14 0,0 0,-4-1,2 0,-1 1,0 0,1 0,0 0,-2 0,0 0,0 0,1 0,-1 0,1 0,0 0,-1 0,0 0,1 0,2 0,8 0,-6 0,5 0,-10 0,1 0,0 0,0 0,3 0,-4 0,0 0,0 0,2 0,2 0,0 0,21 0,-25 0,0 0,1 0,-1 0,1 0,1 0,-2 0,1 0,-1 0,3 0,-1 0,5 0,-5 0,0 0,-1 0,-1 0,0 0,2 0,-2 0,0 0,9 1,-8 0,0-1,-1 0,0 0,0 0,0 0,1 1,-1 0,0-1,0 0,0 0,1 0,-1 0,0 0,2 0,-2 0,0 0,0 0,0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1344 182,'0'1,"-1"1,1-1,0 1,0-1,0 1,0-1,0 2,0 1,0 0,0-3,0 0,0 0,0 1,1-1,-1 0,0 0,2 2,-1-2,0 0,6 2,-2-2,-1 0,-1 0,-1-1,-1 0,2 1,0 0,-2-1,3 0,0 0,0 0,3 0,-4 0,0 0,-2 0,1 0,3 0,-1 0,0 0,0-1,-1-1,-1 1,-1 0,1 1,-1-3,-1 2,1 0,1-2,0 2,-2 0,1 0,0 0,0 0,0-4,-1 4,0 0,0 0,0 0,0 0,0 0,0-1,0 1,0-1,0 1,0 0,-2-1,1 1,1 0,-1 0,0 1,-3-3,3 3,-1-1,-1-1,0 0,-1 1,2 0,-7 1,7 0,1 0,-1 0,-3 0,2 0,-1 0,2 0,-1 0,0 0,2 0,0 0,0 0,0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1421 272,'0'-1,"1"1,0 0,0 0,1 0,-1 0,1 0,2 0,-3 0,0 0,0 0,7 0,-5 0,0-1,-2 1,1 0,1 0,-2 0,2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1167 403,'1'0,"0"0,0 0,2 0,0 0,-1 0,0 0,0 0,0 0,1 0,-2 0,0 0,0 0,0 0,1 0,-1 0,5 0,-4-1,-1 1,1-1,0 1,0 0,0 0,1-1,-1 0,5 0,-6 1,0 0,0 0,1 0,-1 0,2 0,0 0,-1 0,5 0,-5 0,-1 0,1 0,2 0,-3 0,1 0,-1 0,1 0,3-2,-2 2,-2 0,0 0,0 0,0 0,0 0,0 0,0 0,0 0,1 0,-1 0,1 0,-1 0,3 0,-3 0,0 0,1 0,0 0,-1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269 506,'0'1,"0"1,2-1,0-1,3 1,2 0,-5-1,-1 0,0 0,0 0,0 0,3 0,0 0,-3 0,0 0,0 0,0 0,1 0,-1 0,0 0,1 0,-1-1,3 1,-3 0,1 0,-1 0,0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1393 397,'0'1,"1"-1,1 0,-1 0,0 0,1 0,4 0,-5 0,0 0,0 0,0 0,6 0,-6 0,0 0,0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1542 396,'-1'1,"1"0,1-1,1 0,0 1,-1-1,0 0,7 0,-3 0,16 0,-20 0,0 0,0 0,1 0,0 0,11-2,-10 1,-2 1,0 0,1 0,-1 0,0 0,2 0,-1 0,1 0,-1 0,-1 0,4-1,-4 1,0-1,3-1,-2 2,-1 0,0 0,0 0,1 0,3 0,-1 0,0 0,1-2,-4 2,0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1143 430,'1'0,"0"0,4 0,0 0,1 0,-3 0,1 0,-2 0,-1 0,0 0,1 0,2 0,0 0,6 0,-4 0,-5 0,0 0,1 0,-1 0,2 0,2 0,-4 0,0 0,0 0,1 0,0 0,-1 0,0 0,0 0,0 0,0 0,1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1292 431,'1'0,"1"-1,0 0,5 1,-4-1,-2 1,1 0,1-1,-1 1,-1 0,0 0,0 0,2 0,-1 0,-1 0,0 0,1 0,1 0,3 0,-5 0,0 0,0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1564 435,'2'-1,"-1"0,1 1,-1 0,2-1,0 0,-1 1,1 0,1 0,1 0,8 0,-10 0,-2 0,12 0,-6 0,0 0,-1 0,13 0,-12-1,-3 0,-1 0,-2 1,0 0,0 0,3-1,3 0,0-1,-6 2,0-1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1147 466,'1'0,"1"0,4 0,-3 0,2 0,0 0,0 0,10 0,-11-1,2 0,-5 1,3-1,-2 1,3-1,0-1,2 1,18-4,-11 2,-10 2,-2 1,3-1,-3 1,2 0,0 0,3 0,-3 0,0-1,-2 0,-1 1,1 0,-1-1,0 1,0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1251 1022,'-1'0,"2"0,0 0,0 0,0 0,0 0,1 0,0 0,0 0,0 0,0 0,-1 0,3 0,5 0,-5 0,1 0,1 0,-5 0,4 0,-2 0,0 0,-2 0,6 0,3 0,-9 0,0 0,0 0,3 0,11 0,-12 0,-2 0,0 0,0 0,3 0,-1 0,4 0,-2 0,-1 0,-3 0,0 0,0 0,1 0,0 0,2 0,0 0,1 0,-4 0,0 0,1 0,-1 0,0 0,1 0,-1 0,0 0,0 0,1 0,0 0,2 0,-3 0,1 0,-1 0,0 0,15 0,-7 0,-7 0,0 0,-1 0,0 0,0 0,0 0,1 0,-1 0,1 0,3 0,-1 1,0 0,0 0,-2-1,0 0,-1 0,0 0,0 0,3 0,-2 0,1 0,0 0,-1 0,0 0,-1 0,0 0,1 0,0 0,-1 0,0 0,0 0,2 0,-1 0,-1 0,0 0,0 0,1 0,0 0,-1 0,0 0,1 0,2 0,-1 0,-2 0,0 0,0 0,0 0,1 0,0 0,-1 0,1 0,-1 0,3 0,-3 0,0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1059 1059,'1'0,"2"0,1 0,-2 0,-1 0,1 0,-1 0,0 0,2 0,0 0,2 0,0 0,-1 0,-1 0,1 0,0 0,5 0,-3 0,0 0,5 0,-9 0,0 0,1 0,6 0,2 0,-7 0,1-1,-3 0,-1 1,0-1,1 1,7-2,5-1,-10 3,3 0,-6 0,1-1,0 1,3-1,-4 0,0 1,0 0,0 0,0 0,0 0,0 0,0 0,0 0,0 0,0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1242 372,'1'0,"0"0,1 0,-1 0,0 0,1-1,-1 0,0 1,1 0,4 0,-3 0,-2 0,3 0,0 0,-1 0,5 0,-6 0,-1 0,2 0,1 0,16 0,-19 0,0 0,1 0,-1 0,2 0,-1 0,5 0,-6 0,1 0,2 0,-3 0,2 0,0 0,0 0,-1 0,4 0,-4 0,4 0,-5 0,0 0,6-2,-4 2,0 0,-1 0,0 0,-1 0,0 0,1 0,0 0,2 0,-1 0,-1 0,-1 0,0 0,0 0,8 0,-7 0,2 0,-1 0,-2 0,4 0,-4 0,10 0,-8 0,1 0,-1 0,-2 0,1 0,3 0,-3 0,2-1,-2 1,1-2,-2 2,0 0,0 0,0 0,0 0,1 0,-1 0,0 0,0 0,0 0,0 0,0 0,0 0,0 0,0 0,1 0,0 0,0 0,-1 0,0 1,0 0,3-1,-3 0,0 0,0 0,0 0,0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1521 363,'-1'0,"1"1,0 0,1-1,0 0,0 0,0 0,1 0,0 0,1 0,1 0,0 0,-2 0,0 0,-1 0,0 0,1 0,0 0,0 0,1 0,0 0,-1 0,0 0,0 0,-1 0,1 0,0 0,1 0,2-2,-4 2,1-1,0 0,-1 1,0 0,0-1,1 0,-1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1267 378,'2'0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1519 358,'0'-1,"0"0,0 0,0 0,0-1,0 1,0-1,0 0,0 1,0-2,0 0,1 2,-1 0,0 0,3-4,-3 4,1-1,0 2,0-2,-1 1,1 0,-1 0,1 0,0-1,0 1,8-1,-7 1,-1 0,0 0,0 1,1 0,0 0,2-1,-3 1,0 0,2 0,0 0,3 0,-5 0,7 0,-4 0,1 0,-1 0,0 0,-3 0,0 0,0 0,0 0,1 0,1 0,-2 0,0 1,0-1,0 0,0 1,-1 0,1-1,0 2,0-1,-1 0,0 0,0 1,0-1,0 1,0-1,0 0,0 0,0 4,0-4,-1 1,1-1,0 1,0-1,-1 0,0 1,0-1,-1 2,1-2,1 0,-1 0,-1 2,1-3,0 0,-1 2,1-1,-2 0,2 0,-1-1,1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1289 590,'1'2,"0"-2,1 1,0-1,0 0,1 0,-2 0,0 0,0 0,2 0,-2 0,1 0,2 0,-3 0,1 0,1 0,6 0,-8 0,0 0,1 0,5 0,-5 0,-1 0,3 0,-2 0,-1 0,0 0,0 0,1 0,1 0,-2 0,0 0,2 0,3 0,-4 0,-1 0,0 0,-1-1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1216 507,'2'0,"1"0,0 0,-1 0,0 0,-1 0,0 0,0 0,4 0,-3 0,1 0,0 0,-2 0,1 0,-1 0,1 0,5 0,-2 0,1 0,1 0,-2 0,0 0,-4 0,0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1665 522,'3'0,"0"-1,-2 0,0 1,5-3,-5 3,0 0,0 0,0 0,0 0,0 0,3-2,-3 2,0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1342 490,'-1'1,"3"-1,-1 0,0 0,1 0,-1 0,0 0,2 0,-1 0,-1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1493 493,'2'0,"0"-1,-1 1,2 0,-1 0,-1 0,0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1126 786,'1'0,"3"0,0 0,0 0,-2 0,0 0,-1 0,2 0,0 0,-1 0,2 0,17 0,-12 0,-7 0,0 0,-1 0,10-2,-7 1,7-1,-9 1,1 1,-1-1,-1 1,3-1,-2 1,3-1,-3 1,-1 0,1-1,-1 0,0 1,0 0,3-1,-2 1,2 0,2-1,-5 1,1 0,1 0,-2 0,1 0,1 0,2 0,-3 0,-1 0,1 0,1 0,-2 0,0 0,0 0,0 0,2 0,3 0,-3 1,-1-1,0 0,2 2,0-1,13 1,-8 1,6-1,-13-2,-1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1436 763,'-1'1,"1"0,1-1,1 0,2 0,0 0,1 0,0 0,-1 0,2 0,-5 0,0 0,0 0,0 0,3 0,-2 0,7 0,-6 0,5 0,-1 0,-4 0,3 0,-5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1430 777,'-1'0,"-1"0,1 1,-1 0,1 0,0-1,0 1,0 0,0-1,0 1,1 0,0 0,0 3,0-3,0 0,0 0,1 4,0-3,0-1,-1 0,1-1,0 1,0 0,1 0,-1-1,1 1,-2 0,1-1,0 0,0 0,-1 1,1 0,0-1,1 0,-1 0,1 0,1 0,-1 0,-1-1,2 1,-2-1,-1 0,0 0,0 0,0-1,0 1,0-3,0 3,0-2,0 2,0 0,0 0,0 0,0 0,0 0,0 0,0 0,0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1410 829,'1'0,"0"0,0 0,0 0,0 0,0 0,0 0,0 0,0 0,0 0,0 0,1 0,-1 0,2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1019 444,'1'0,"3"0,0 0,3 0,0 0,2-1,-4 0,-1 0,-1 1,0-1,1 0,0 0,5 1,-1 0,-1 0,0 0,-2 0,-1 0,-3 0,0 0,1 0,-2-1,11 1,-3 0,-5 0,-2 0,0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1308 856,'1'0,"0"0,1 0,5 0,-4 1,-1-1,-1 0,1 0,-1 0,1 0,-1 0,0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1386 865,'1'0,"3"1,-3-1,2 0,-2 0,0 0,0 0,1 0,-1 0,0 0,0 0,0 0,0 0,5 0,-4 0,0 0,1 0,-2 0,0 0,1 0,-1 0,1 0,-1 0,0 0,0 0,0 0,4-1,-4 0,0 1,0 0,1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1522 863,'1'0,"0"0,4 0,-4 0,1 0,1 0,-1 0,-1 0,1 0,0 0,0 0,-1 0,6 0,-4 0,-2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1389 860,'1'0,"2"0,1 0,0 0,-3 0,0 0,1 0,-1 0,0 0,0 0,0 0,1 0,1 0,0 0,-2 0,0 0,2 0,4 0,-6 0,0 0,0 0,0 0,0 0,1 0,1 0,-1 0,0 0,0 0,8 0,-3 0,-4 0,1 0,-1 0,-1 0,-1 0,0 0,1 0,0 0,9 0,-9 0,0 0,-1 0,0 0,1 0,-1 0,1 0,0 0,-1 0,1 0,8 0,-8 0,-1 0,0 0,0 0,0 0,1 0,-1 0,0 0,0 0,1 0,1 0,-2 0,0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1188 846,'1'0,"0"0,0 0,1 0,-1 0,1 0,0-1,-1 1,0 0,1-1,0 1,-1 0,0 0,5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1398 856,'1'-1,"0"0,0 1,0-1,0 1,0 0,0 0,0 0,1 0,-1 0,0 0,0 0,0 0,0 0,0 0,0 2,0-2,1 0,-1 1,0 0,0-1,0 0,0 0,6 2,-6-2,0 0,0-2,-1 1,0-1,0-1,0 1,-1 1,0-1,0 1,0 0,0 0,0 0,-2 0,1 0,-3 0,4 0,0 1,0 0,-5-1,1 1,4 0,0 0,0 0,0 0,0 0,-2 0,-3 0,5 0,0 0,0 0,0 0,0 0,0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1543 839,'-1'0,"-1"0,1 0,0 0,0 0,0 0,0 0,0 0,0 0,0 0,0 1,-2-1,2 0,-1 0,0 3,0-1,1-1,1 0,0 0,-1 0,1 0,0 0,0 0,0 0,0 0,0 1,0 0,2-1,0 0,-1-1,1 1,-1-1,2 0,-1 0,1 0,2 0,-3 0,0 0,-1 0,0 0,5 0,-3 0,-2 0,0 0,0-1,1 0,-2 0,1 0,-1-2,0 1,0 1,0 0,0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1369 948,'1'0,"2"0,0 0,-1 0,1 0,-1 0,-1 0,0 0,1 0,0 0,1 0,1 0,0 0,-1 0,1 0,1 0,-4 0,0 0,2 0,0 0,1 0,-2 0,-1 0,0 0,1 0,2 0,-3 0,0 0,0 0,0 0,1 0,-1 0,1 0,0 0,0 0,1 0,-1 0,-1 0,1 0,-1 0,1 0,0 0,2-1,0 0,-1 1,-2 0,0 0,0 0,1 0,-1 0,2-1,0 0,-2 1,1 0,-1 0,0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1553 929,'1'0,"1"0,0 0,1 0,0 0,2-1,-3 1,2 0,2 0,-2 0,3 0,-6 0,1-1,-1 1,0 0,1-1,7 1,-5 0,1 0,-2 0,-1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1286 531,'-2'0,"1"1,1 0,-2-1,1 2,-1-1,1 0,-3 2,3-3,0 1,1 0,-2 0,1 1,1 0,-1 0,1 0,-3 3,3-2,0-2,0 0,0 0,0 0,0 0,0 1,0-1,0 0,0 0,0 0,0 0,0 0,0 0,1 1,0-2,-1 1,1 0,0-1,0 1,-1 1,3-1,-2-1,0 1,4 1,-4-2,0 0,2 1,-1 0,0 0,5 1,-6-2,0 0,0 0,0 0,3 0,-1 0,-1-1,1 0,3-2,-3 3,-1-1,9-3,-9 4,-1 0,0-1,1 0,-1-1,0 1,1-2,-2 2,1 0,-1 0,2-1,-1 0,-1 0,1 2,1-3,0 0,-1 2,0-1,0 2,-1-1,0-1,0 1,0 0,2-2,-1 2,-1-1,0-1,1 2,-1-1,0 1,0-1,0 0,0 1,0-1,0 1,0 0,-1 0,-1 1,-1-1,0 0,-8 1,7 0,-3 0,2 0,2 0,2 0,-1 0,-5 1,2 2,0-2,0 1,2-1,-1 0,3-1,0 0,-1 1,2 0,-1-1,0 0,0 1,-1-1,1 0,-1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1335 438,'1'0,"0"0,0 0,0 0,1 0,-1 0,9 0,-8 0,2 0,-1 0,-1 0,0 0,-1 0,1 0,1 0,-1 0,6 0,-3 0,3 0,-6 0,0 0,-1 0,1 0,2 0,-2 0,0 0,1 0,-1 0,-1 0,3 0,-2 0,2 0,-2 0,1 0,0 0,-2 0,0 0,6 0,-5 0,1 1,0-1,-1 0,0 0,1 0,0 0,2 0,-2 0,-2 0,2 0,11 0,-10 0,0 0,-1 0,1 1,0 0,-1-1,0 0,2 0,2 0,-3 0,4 0,-4 0,-1 0,0 0,0 0,2 0,-1 0,2 0,-4 0,-1 0,1 0,6 0,-4 0,-3 0,0 0,2 0,-1 0,-1 0,0-1,0 0,-1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1542 914,'0'-2,"1"2,-1-1,0 0,0 0,1-2,1-1,-2 2,0 0,0 1,1-2,0 1,-1 0,0 1,1-4,0 4,-1 0,0 0,1-2,-1 2,1-1,-1 1,0 0,1-2,-1 2,0 0,0 0,0 0,1-2,0 2,-1 0,1-1,0 0,1 1,-1 1,1-1,6-3,-5 3,1 1,-1 0,0 0,-1 0,0 0,6 0,-5 0,-1 0,-1 0,1 0,7 1,-8-1,0 1,2 0,14 3,-15-3,-1-1,0 0,0 0,-1 1,0 0,0 0,0 0,0 0,0 0,0 2,0-1,-1 2,1-2,0-1,-2 2,1-1,1-1,0 2,0-2,-1 1,0-1,1 0,0 0,-1 0,0 0,0 2,1-1,-1-1,0 1,0-2,0 3,0-3,0 1,0 0,0 0,0 2,0-3,0 1,1 0,-1-1,1 1,0 0,-2 1,2-1,-1 0,1 0,-1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1112 458,'1'0,"0"0,2 0,1 0,-2 0,2 0,-1 0,0 0,-1 0,1 0,1 0,-1 0,1 0,-1 0,4 0,1 0,-4 0,0 0,-1 0,-2 0,4 0,-3 0,4 0,-4 0,-1 0,1 0,0 0,-1 0,6 0,-4 0,-1 0,-1 0,6 1,-5-1,0 0,1 0,-1 0,0 0,-1 0,1 0,6 0,-6 0,1 0,0 0,-1 0,1 0,0 0,-1 0,-1 0,1 0,-1 0,1 0,-1 0,0 0,2 0,0 0,-2 0,3 0,-3 0,5 0,-5 0,0 0,3 0,-2 1,-1-1,2 0,-2 0,3 0,-3 0,0 0,0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1229 511,'1'0,"0"0,0 0,1 0,1 0,0 0,1 0,-2 0,-1 0,0 0,0 0,2 0,1 0,-1 0,10 0,-9 0,5-1,-6 1,1-2,-2 2,10 0,-8 0,0 0,-1 0,-1 0,10 0,-7 0,16-1,-15-1,-4 2,2 0,-3 0,2 0,0 0,-1 0,4-2,-5 2,1-1,0 1,0 0,1 0,8 0,-8-2,-2 2,0 0,1-1,0 0,-1 1,1-1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1260 619,'2'1,"1"-1,0 0,13 0,-13 0,1 0,-1 0,-1 0,-1 0,4 0,3 0,-1 0,-3 0,4 0,-7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1421 560,'1'0,"0"0,0 0,0 0,0 0,1 0,-1 0,0 0,1 0,0 0,0 0,1 0,-2 0,0 0,0 0,3 0,-1 0,-1 0,-1 0,0 0,0 0,0 0,0 0,0 0,0 0,0 0,1 0,1 0,-2 0,0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1523 553,'1'0,"0"0,0 0,2 0,-1 0,1 0,0 0,-2 0,0 0,0 0,0 0,0 0,0 0,1 0,-1 0,1 0,0 0,-1 0,0 0,0 0,0 0,0 0,0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1452 563,'1'0,"0"0,0 0,0 0,0 0,2 0,-1 0,2 0,5 0,-6 0,-2 0,1 0,-1 0,4-1,-1 1,1 0,0 0,3 0,-6 0,-1-1,3 0,-1 1,0-1,-1 0,-1 1,0 0,0 0,1-1,0 1,2 0,-3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1202 391,'3'1,"-2"-1,0 0,0 0,0 0,0 0,2 0,-1 0,0 0,-1 0,1 0,0 0,0 0,0 0,-1 0,0 0,0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1146 617,'2'0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1081 622,'2'0,"0"0,-1 0,5 0,-3 0,-1 0,1 0,0 0,0 0,1 0,-1 0,0 0,-1 0,2 0,0 0,7 0,-5 0,4 0,-5 0,6 0,-6 0,-1 0,-2 0,1 0,-2 0,6 0,-2 0,0 0,2-1,0 0,-5 1,0-1,9-2,-7 1,-3 2,13-2,-11 2,-1-1,-1 1,0-1,1 0,-1 0,1 1,-2-1,1 1,0 0,0 0,1-1,-1 1,1 0,0 0,-1 0,0 0,0 0,0 0,1 0,0 0,-1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991 511,'1'0,"1"0,2 0,1 0,-1 0,-1 0,-1 0,-1 0,5 0,-2 0,-1 0,0 0,-1-1,4 0,-5 1,2-1,8 1,-4 0,-1 0,5 0,-10-1,0 1,0 0,3-1,-4 0,1 1,-1-1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1151 689,'1'0,"0"0,1 0,-1 0,2 0,-1 0,-1 0,1 0,-1 0,2 0,0 0,1 0,-1 0,0 0,5 0,-7 0,0 0,0 0,1 0,0 0,-1 0,1 0,0 0,0 0,0 0,1 0,-2 0,9 0,-4 0,-3 0,-1 0,-1 0,1 0,-1 0,12 0,-10 0,0 0,0 0,0 0,-2 0,3 0,-1 0,-2 0,2 0,-2 0,0 0,1 0,2 0,1 0,-2 0,6 0,-8 0,6 0,-6 0,0 0,4 0,-3 0,0 0,0 0,0 0,-1 0,3 0,0 0,-2 0,0 0,1 0,-1 0,-1 0,1 0,-1 0,1 0,3 0,-4 0,0 0,1 0,-1 0,1 0,1 1,-1 0,0-1,1 0,-1 0,1 0,-1 0,1 0,-2 0,3 0,0 0,-2 0,6 0,-6 0,-1 0,0 0,3 0,-1-1,1 1,8 0,-10 0,0 0,-1 0,0 0,1 0,1 0,-2 0,2 0,1 0,-1 0,5 0,-5-1,-2 1,1 0,0 0,1 0,1 0,1 0,-1-1,0-1,-2 2,0 0,2-1,-2 0,3 1,-3 0,1 0,0 0,-1 0,4-1,-4 1,2-1,1 1,-2 0,0 0,2 0,-3 0,2 0,-3 0,0 0,0 0,0 0,0 0,2 0,0 0,-2 0,1 0,1 0,-1-1,-1 1,2 0,1 0,-1 0,1 0,-1 0,-1-1,-1 0,4 1,-3 0,0-1,-1 0,3 0,1-1,-4 2,0 0,0 0,0 0,3 0,-3 0,0 0,1-1,-1 0,0 1,0 0,0 0,0 0,0 0,1 0,3 0,-4 0,0 0,0 0,0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1241 397,'2'0,"-1"0,0 0,2 0,-2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1228 399,'1'0,"0"0,1 0,-1 0,6 0,-6 1,0-1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766 638,'2'-1,"0"1,-1 0,2-1,3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842 623,'0'1,"0"2,-2 3,2-4,-1 3,0-2,0-1,0 3,1-4,0 0,0 1,-1-1,0-1,-1 0,3-3,0 1,0 1,0 0,-1 0,1 0,-1 0,3 1,-2-1,0 0,1 1,-1 1,0-1,0 0,0 0,0 0,0 0,0 0,0 0,-1 1,1 0,0-1,2 3,-2-3,-1 2,0 0,1-2,-1 1,1 1,-1-1,0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1300 397,'0'1,"0"0,2-1,1 0,-2 0,3 0,-2-1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1347 395,'1'0,"0"0,9 0,-2 0,2 0,2 0,-4 0,-1 0,-3 0,-3 0,0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1363 788,'2'0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1209 509,'1'0,"0"0,1 0,-1 0,0 0,0 0,2 0,0 0,-1 0,1 0,4 0,-5 0,-1 0,0 0,1 0,-1 0,4 0,-2 0,5 0,-5 0,0 0,0 0,-1 0,0 0,0 0,0 0,0 0,2 0,-2 0,1-1,0 0,-1 0,3 0,-5 0,2 1,0-1,0 0,1 0,4 0,-6 0,0 1,1 0,-1 0,0-1,1 0,-1 1,0 0,1-1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1277 482,'1'0,"3"0,-3 0,0 0,0 0,0 0,0 0,0 0,0 0,2 0,-1 0,-1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1728 432,'1'0,"1"3,3-1,-4-2,1 1,-1-1,0 0,0 0,2 1,-2-1,11 0,-5 0,9 0,-14 0,-1 0,9 0,-6 0,-1 0,-2 0,0 0,1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1313 482,'1'0,"0"0,0 0,0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1317 478,'1'0,"0"0,0 0,0 0,1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752 496,'2'0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1210 423,'1'0,"0"0,0 0,0 0,0 0,0 0,7 1,-3 0,-1-1,1 0,-2 0,0 0,0 0,0 0,-1 0,7 0,-4 0,2 0,0 0,-4 0,1 0,0 0,-3 0,0 0,2 0,-2 0,0 0,0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1178 583,'1'0,"1"0,-1 0,2 0,-2 0,0 0,1-1,-1 0,1 1,2-1,-3 1,2 0,4 0,-5 0,-1 0,5-2,-4 2,1 0,-1 0,0 0,1 0,-2 0,0 0,4 0,-4 0,2 0,0 0,-2 0,1 0,1 0,-2 0,2 0,8 0,-2 0,-7 0,0 0,-1 0,0 0,0 0,1 0,-1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1029 323,'1'0,"1"0,2 0,1 0,3 0,0 0,2 0,0 0,0 0,5 0,-12 0,-1 0,-1 0,34-3,-27 3,-3 0,4-1,-7 0,0 1,5 0,24 0,-26 0,0 0,-3 0,0 0,-1 0,0 0,0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1087 671,'1'0,"0"0,0 0,0 0,1 0,0 0,2 0,0 0,0 0,-1 0,1 0,-1 0,-2 0,1 0,2 0,-2 0,-1 0,2 0,0 0,-1 0,2 0,3 0,-5 0,4 0,-1 0,-3 0,0 0,0 0,-1 0,1 0,3 0,-4 0,4 0,-4 0,1 0,2 0,2 0,-3 0,3 0,-4 0,-1 0,5-2,-1 1,4 1,-4 0,4-1,-8 1,-1-1,1 1,10-3,-7 2,-1 0,-2 1,1 0,-1 0,0 0,1-1,-2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1112 904,'3'0,"4"0,0 0,-5 0,-1 0,1 0,0 0,0 0,1 0,2 0,12 0,-10 0,-4 0,1 0,5 0,-5 0,0 0,1 0,2 0,34 0,-32 0,1 0,-7 0,0 0,-2 0,4 0,-1 0,1 0,0 0,0 0,3 0,-6 0,-1 0,0 0,1 0,-1 0,0 0,0 0,0 0,0 0,0 0,0 0,0 0,0 0,1 0,-1 0,1 0,1 0,-1 1,0-1,1 0,0 0,-2 1,1-1,-1 0,7 0,-6 0,-1 0,0 0,1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619 408,'2'0,"0"1,0 0,1 0,2 0,-2 0,1 0,1 0,-4-1,2 0,-1 0,0 0,8 0,-8-1,0 0,0 0,5-1,-4 1,0 0,4-3,-6 3,4-1,-4 1,0 1,0-1,0-1,0 1,-1 0,2-3,-1 3,-1 0,0-1,0 1,0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619 561,'1'0,"1"0,0 0,0 1,-1-1,1 0,-1 0,1 0,1 1,-2 0,0-1,1 0,-1 1,1-1,4 2,-4-2,10 0,-5 0,-3 0,-1 0,0 0,-2 0,2 0,0-1,-1 0,1 0,-2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1001 676,'1'-1,"2"0,-2 1,1 0,0-1,1 0,2-1,-3 1,-1 1,1 0,0-1,0 0,-1 1,2 0,0-1,5-1,-6 2,3 0,-2 0,10-2,-12 2,0 0,0-1,12 1,1-2,-9 1,0-1,-3 1,0 1,4 0,-2 0,8 0,-9 0,-2 0,1 0,2 0,9 0,-12 0,1 0,2 0,9 0,-7 0,-1 0,3 0,-7 0,4 1,10 2,-13-2,0-1,1 1,5 0,-7-1,0 0,0 0,0 0,1 0,4 0,-2-1,-2 1,7 0,-7 0,-1 0,1 0,1 0,0 0,20 0,-22 0,0 0,-1-1,0-1,0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1367 671,'1'0,"9"0,10 0,-14 0,-3 0,-1 0,-1 0,3 0,-1 0,-2 0,0 0,2 0,0 0,14-1,-14 0,-1 1,2-1,-1-1,9 1,-5 1,1 0,2 0,-1 0,-4 0,-3 0,-1 0,0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756 410,'0'-1,"1"1,1 0,0 0,1 0,0 0,-1 0,1 0,0 0,-1 0,1 0,0 0,0 0,-1 0,1 0,0 0,-1 0,0 0,-1 0,0 0,5 0,-4 0,0 0,4 0,-3 0,5 0,-5 0,-2 0,0 0,0 0,2 0,-2 0,1 0,-1 0,4 0,-3 0,-1 0,1 2,-1-2,6 0,-5 0,-1 0,0 0,1 0,-1 0,2 0,0 0,-1 0,0 0,-1 0,1 0,-1 0,1 1,6 0,-5-1,0 0,2 0,9 0,-7 0,-4 0,0 0,-2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984 408,'2'0,"3"0,-2 1,-2-1,2 0,0 0,-2 0,1 0,-1 0,0 0,0 0,0 0,0 0,0 0,2 0,1 0,5 0,-7 0,-1 0,0 0,0 0,1 0,-1 0,1 0,-1 0,10 0,-9 0,-1 0,1 0,10 0,-9 0,0 0,1 0,-2 0,-1 0,3 0,-2-1,-1 1,1 0,1 0,3 0,-5 0,0 0,0 0,1 0,3 0,-4 0,0 0,2 0,-1 0,-1 0,3 0,-3 0,0 0,0 0,0 0,0 0,0 0,0 0,0 0,0 0,0 0,0 0,0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1225 409,'1'0,"2"0,-1 0,-1 0,0 0,0 0,0 0,0 0,1 0,-1 0,0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745 566,'1'0,"1"0,-1 0,2 0,0 0,0 0,1 0,-2 0,0 0,-1 0,0 0,0 0,2 0,-1 0,0 0,0 0,1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790 567,'-1'1,"1"0,2 0,-1-1,1 0,3 0,-2 0,-1 0,0 0,-1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1131 554,'-1'0,"0"1,-1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799 575,'2'0,"0"0,-1 0,1 0,-1 0,2 0,-1 0,0 0,11 0,-6 0,-2 0,8-1,-12 1,2-1,-1 1,-1 0,4-1,-2 1,1-1,-2 1,-1 0,0 0,0 0,5 0,-3 0,-2 0,0 0,0 0,2 0,4 0,-2 0,2 0,-5-1,-2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1154 565,'2'0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1166 564,'0'3,"0"-2,-1 0,0 1,0-1,0 1,-2 0,2-2,0 0,-1 1,1 0,-1-1,1 0,0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1203 571,'0'1,"1"-1,1 1,2-1,-1 0,0 0,0 0,7 0,5 0,-13 0,0 0,3 0,1 0,5 0,-10 0,1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291 580,'1'0,"1"0,0 0,-1 0,2-1,1 1,4-2,-5 1,-1 1,-1 0,4-2,-3 2,1 0,0 0,-2 0,0 0,0-1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758 438,'0'1,"2"-1,1 1,-1-1,2 0,-2 1,1 0,-2-1,0 0,1 0,1 0,-1 0,2 0,1 0,0 0,13 0,-15 0,-1 0,-1 0,0 0,0 0,1 0,0 0,1 0,1 0,0 0,-1 0,2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995 378,'-1'0,"0"0,-1 0,1 0,0 0,-1 0,-1 1,1 0,1-1,0 1,-1 1,2-1,-2 2,2 0,0-1,-1 0,0-1,1 2,0-2,0 0,0 3,0-3,0 1,0-1,0 0,1 0,-1 0,1 1,0-1,1 0,0 1,2 0,-2-2,2 1,-2-1,7 0,-5 0,0 0,-2 0,4 0,-5 0,4 0,-3-1,-1 0,1 0,-1 0,3-1,-2 1,0 0,0 1,10-3,-6 2,-5 1,1-1,-1 1,0-1,1-1,-2 1,1 0,-1 0,2-1,-2 0,2-1,-2 2,0-1,0 1,0-2,0 1,-1-8,0 8,1 1,-3 0,0 0,-1 0,2 1,-3 0,-7 0,6 0,-1 0,4 0,1 0,-2 0,3 0,0 0,-1 0,-1 0,2 0,-8 0,7 0,0 0,1 0,-1 0,1 0,1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517 493,'1'0,"0"0,1 0,-1 0,1 0,1 0,-2 0,1 0,-1 0,0 0,0 0,1 0,-1 0,2 0,-2 0,2 0,-2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571 496,'2'0,"0"0,-1 0,0 0,0 0,1 0,-1 0,1 0,0 0,1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502 778,'2'0,"5"-1,-4 1,1 0,-1 0,-2 0,1 0,-1 0,0-1,1 1,2-1,2-2,-5 3,0 0,1-1,-1 1,0 0,2 0,-3-1,2 1,0-1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599 764,'1'0,"1"0,1 1,-2 0,0-1,0 0,0 0,0 1,0-1,2 1,-1-1,0 1,-2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966 379,'1'0,"0"0,1 0,1 0,1 0,-2 0,2 0,0 0,-2 0,1 0,-1 0,0 0,3 0,0 0,-2 0,3 0,-5 0,0 0,0 0,0 0,0 0,1 0,0 0,-1 0,0 0,3 0,-3 0,0 0,0 0,1 0,0 0,1 0,-2 0,0 0,0 0,0 0,0 0,0 0,0 0,0 0,2 0,-1 0,0 0,-1 0,0 0,0 0,0 0,0 0,0 0,0 0,0 0,0 0,1 0,-1 0,0 0,0 0,0 0,0 0,0 0,4 0,-4 0,0 0,0 0,0 0,0 0,0 0,0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488 492,'1'0,"1"0,1 0,-2 0,4 0,-2 0,1 0,0 0,-1 0,0 0,0 0,-2 0,1 0,1 0,-1 0,0 0,-1 0,0 0,1 0,0 0,-1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583 489,'1'1,"0"0,0-1,1 0,-1 0,0 0,1 0,-1 0,2 1,-1-1,1 0,2 1,-2-1,-2 0,0 0,0 0,0 0,1 0,-1 0,1 0,-1 0,0 0,0 0,1 0,6-1,-6 1,-1 0,1-1,-1 0,0 1,0 0,2-1,3 0,-5 1,2-1,0 1,1-1,1 0,-3 0,-1 1,0 0,0 0,1 0,0-1,1 1,-2 0,2 0,-1 0,0 0,0 0,1 0,0 0,11 0,-11 0,-2 0,1 0,0 0,-1 0,5 0,-5 0,1 1,3-1,-3 1,6 1,-7-2,0 0,1 0,0 1,0-1,2 1,2 0,-3 0,3 0,-3-1,0 1,4 1,-5-2,1 0,0 0,-1 0,-1 0,2 0,-2 0,1 0,-1 0,1 0,0 0,-1 0,1 0,-1 0,1 0,0 1,1 0,-1-1,-1 0,0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535 496,'0'-1,"1"1,0 0,0 0,4 0,-4 0,1 0,0 0,-1 0,0 0,0 0,1 0,-1 0,0-1,0 0,0 1,2-3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1304 731,'1'0,"3"0,-2 0,0 0,1 0,3 0,-2-1,8-1,-11 1,1 1,6 0,2-2,-1 0,-7 2,-1 0,10 0,-6 0,4-1,-7 0,-1 1,0-1,18-4,-15 4,-3 1,0 0,1-1,0 0,1 0,-1 1,0 0,2-1,-3 1,0 0,1 0,0 0,1 0,2 0,-3 0,1 0,-1 0,1 0,7 0,12 0,-21 0,0 0,0 0,1 0,1 0,0 0,-2 0,5 0,-5 0,2 0,0 0,0 0,4 1,12-1,-16 0,-1 0,1 0,0 0,2 1,1 1,-3-2,2 0,-1 0,-2 0,0 0,0 0,-1 0,0 0,0 1,1 0,0-1,-1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507 825,'0'-1,"0"0,2 0,0 0,0 1,1 0,-1-1,-1 0,1 1,-1 0,0 0,0 0,0 0,1-1,-2 0,1 1,1-1,0 1,1 0,0-1,0 0,-1 1,-1 0,2 0,-1 0,10-2,-10 2,-1 0,1-1,0 1,0 0,3-2,-4 2,1 0,-1 0,0 0,1 0,-1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998 498,'0'-1,"0"2,2 0,1-1,0 0,0 0,1 0,-1 0,-1 0,-1 0,0 0,0 0,0 0,2 0,-2 0,1 0,-1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1086 499,'1'0,"0"0,0 0,0 0,1 0,-1 0,0 0,0 0,0 0,1 0,1 0,-1 0,0-1,-1 1,0 0,1 0,-1 0,1 0,-1 0,1-1,-1 1,0 0,0 0,0 0,2-1,-1 1,0-1,0 1,-1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1171 496,'1'1,"1"-1,1 0,-1 0,-1 0,0 0,0 0,0 0,3 0,-2 0,1 0,-2 0,2 0,0 0,-2 0,1 0,-1 0,0 0,1 0,-1 0,1-1,0 0,-1 1,0 0,0 0,0 0,1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1225 493,'2'0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1265 494,'-1'1,"2"0,0-1,0 0,0 0,1 0,-1 0,5 0,-4 0,0 0,0 0,-1 0,0 0,1 0,3 0,-2 0,-1 0,-1 0,1 0,-1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440 427,'0'1,"1"-1,0 0,1 0,0 1,1-1,-1 0,4 2,-5-2,0 0,0 0,0 0,2 0,-2 0,3 0,-3 0,0 0,4 0,-2 0,-2 0,0 0,0 0,1 0,-1 0,0 0,0 0,3 0,-2 0,-1 0,1 0,6 0,-7 0,0 0,0 0,0 0,0 0,1 0,-1 0,0 0,0 0,0 0,0-1,1 1,0 0,-1 0,2 0,-2 0,1 0,0 0,-1 0,1-1,-1 1,1 0,9 0,-10 0,0 0,4 0,-1 0,-2 0,1 0,-1 0,-1 0,0 0,1 0,5 0,-4 0,-1 0,1 0,0 0,0 0,1 0,0 0,-3 0,5 0,-5 0,0 0,0 0,4 0,-2 0,0 0,0 0,-1 0,-1 0,3 2,-3-2,0 0,1 0,2 0,-3 0,3 0,-2 0,-1 0,1 0,0 0,0 0,-1 0,0 0,1 0,0 1,-2 0,1-1,0 0,2 1,-2-1,0 0,0 0,0 0,0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699 427,'0'1,"0"0,1-1,0 0,2 0,-1 1,-1 0,3-1,-3 0,6 0,-5 0,5 0,-6 0,0 0,0 0,0 0,1 0,0 0,4 0,-4 0,0 0,1 0,2 0,-3 0,0 0,-1 0,1 0,2 0,-2 0,-1 0,1 0,0 0,-1 0,2 0,-2 0,7 0,-5 0,0 0,0 0,0 0,-1 0,0 0,0 0,0 0,1 0,0 0,2 0,0 0,5 0,-9 0,0 0,0 0,0 0,1 0,1 0,-1 0,4 0,2 0,-7 0,1 0,0 0,-1 0,6 0,-5 0,-1 0,1 0,-1 0,1 0,0 0,-1 0,1 0,-1 0,1 0,1 0,-2 0,2 0,-1 0,2 0,-3 0,2 0,1 0,-2 0,0 0,0 0,1 0,-1 0,0 0,1 0,0 0,2 0,-3 0,-1 0,1 0,-1 0,0 0,0 0,0 0,0 0,0 0,0 0,1 0,0 0,-1 0,0 0,0 0,2 0,-2 0,0 0,0 0,2 0,-1 0,-1 0,0 0,0 0,0 0,0 0,0 0,0 0,0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966 428,'0'1,"1"-1,0 0,0 0,0 0,2 0,-1 0,0 0,-1 0,0 0,0 0,0 0,0 0,0 0,14 0,-14 0,1 0,-1 0,2 0,-2 0,2 0,9 0,-9 0,5 0,-7 0,1 0,1 0,-1 0,4 0,-3 0,-1 0,-1 0,2 0,-2 0,0 0,0 0,4 0,-3 0,-1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602 258,'16'1,"-10"-1,-1 0,6 0,-9 0,2 0,15 0,-16 0,2 0,-2 0,0 0,3 0,-3 0,-2 0,1 0,-1 0,1 0,2 0,-2 0,2 0,-1-1,-2 1,3-1,-3 1,0 0,0 0,1 0,4 0,-2 0,-3 0,2-1,-2 0,0 1,3 0,-1-1,-3 0,1 0,1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994 850,'1'0,"0"0,1 0,0 0,-1 0,1 0,0 0,3 0,10 0,-8 0,-2 0,-1 0,-2 0,5 0,0 0,1 0,-3 0,-1 0,0 0,-3 0,0 0,0 0,1 0,3-1,5-1,24 2,-18 0,-15 0,1 0,3-1,4 0,1 1,1 0,-1 0,-1 0,-5 0,-3 0,0 0,0 0,4 0,-1 0,-2 0,1 0,0 0,9 0,-4 0,-1 0,5 0,-11 0,0 0,2 0,12 0,-5 0,0 0,3-1,-12 1,1 0,-1 0,4-2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314 275,'2'0,"1"0,0 0,0 1,-1-1,-1 0,1 0,-1 0,0 0,0 0,3 0,-3 0,0 0,0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483 279,'-1'1,"1"0,1-1,2 0,1 1,-2-1,1 1,1 0,0 0,-1-1,12 0,-8 0,-2 0,-1 0,-2 0,1 0,-2 0,3 0,0 0,0 0,-1 0,2 0,-1 0,2 0,-5 0,0 0,0 0,0 0,0 0,0 0,1-1,-1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422 422,'1'1,"1"-1,-1 0,6 0,-6 0,0 0,1-1,-2 0,1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655 285,'0'1,"1"-1,3 0,-2 0,2 0,-3 0,0 0,0 0,0 0,0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272 308,'0'1,"1"-1,1 1,3 0,-1 0,-2-1,28 0,-17 0,-7 0,1 0,-6 0,0 0,0 0,2 0,-1 0,2 0,-2 0,-1 0,1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474 421,'0'1,"1"-1,0 0,2 0,-1 0,1-1,-1 1,-1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610 427,'2'0,"0"0,-1 0,2 0,3 0,1 0,-6 0,0 0,0 0,0 0,0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451 793,'0'-1,"2"1,3 0,-3 0,-1 0,0 0,1 0,-1 0,0 0,0 0,0 0,0 0,0 0,0 0,2-1,-2 1,1 0,0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542 779,'1'0,"0"0,0 0,8-2,-8 2,1 0,1-1,-3 0,1 1,1-1,-1 1,-1 1,-2 0,0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506 792,'1'0,"0"0,0 0,1 0,0 0,0 0,-1 0,0 0,0 0,0 0,0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330 635,'1'0,"1"0,2 0,0 0,-1 0,2 0,-1 0,-2 0,-1 0,1 0,7 0,-6 0,1 0,-1 0,-2 0,0 0,2 0,5 0,-6 0,0 0,-1 0,0 0,0 0,1 0,-1 0,0 0,0 0,0 0,0 0,1 0,5 0,-6 0,0 0,1 1,-1-1,1 0,-1 0,0 0,0 0,0 0,0 1,0 0,0-1,0 0,1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447 796,'-1'0,"1"1,1-1,0 0,1 0,-1 0,0 0,6-1,-6 1,5-1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519 790,'-1'0,"1"2,1-2,0 0,1 0,-1 1,0 0,0-1,0 0,0 0,0 0,0 0,1 0,7 0,-8 0,0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583 793,'-1'0,"2"0,0 0,3 0,-3 0,0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451 969,'1'0,"0"0,1 0,-1 0,0 0,0 0,0 0,1 0,1 0,1 0,0 0,2 0,-4 0,-1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1077 445,'3'0,"3"0,9 0,-6 0,-4 0,1 0,-5 0,0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1093 539,'2'0,"1"0,2-1,-4 0,0 1,0 0,3-1,-3 1,1 0,0-1,0 1,-1 0,2-1,2 1,-4 0,6 0,-2 0,-4 0,0 0,0 0,1 0,12 0,-7 0,-6 0,0 0,0 0,3 0,-3 0,0 0,0 0,1 0,0 0,-1 0,1 0,1 0,-2 0,0 0,2 0,-2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1247 543,'0'1,"-1"0,0-1,2 0,3 0,-3 0,1 0,1 0,-1 0,1 0,-2-1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478 911,'0'1,"2"-1,-1 0,2 0,-1 0,-1 0,2 0,0 0,-2 0,2 0,-1 0,1 0,0 0,-1 0,1 0,0 0,-2 0,1 0,1 0,-1 0,2 0,7 0,-3 0,-4 0,-2 0,1 0,0 0,0 0,3 0,-4 0,1 0,0 0,0 0,-2 0,0 0,0 0,0 0,4 2,-3-2,1 0,6 2,-6-1,0-1,0 1,1 0,0 0,0-1,-2 1,-1-1,1 0,0 0,-1 0,10 0,-10 0,2 0,-2 0,1 0,0 0,2 0,-1 0,3 0,-5 0,0 0,0 0,0 0,1 0,5 0,-6 0,1 0,-1-1,0 0,0-1,0 2,1 0,-1-1,1 0,-1 1,1-1,-1 1,2-1,0 0,-2 0,1 0,1 0,4-1,-6 1,0 0,0 1,2-1,-2 1,5-1,-4 1,1-1,-3 0,1 1,0 0,5 0,-4 0,0 0,0 0,-1 0,0 0,0 0,1 0,-2 1,2-1,-1 0,0 0,2 1,-3 0,2 0,-1-1,0 0,0 0,-1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414 941,'1'0,"0"0,2-1,-1 1,0 0,0 0,0 0,0 0,-1 0,1 0,1 0,-2 0,1 0,0 0,6 0,-6 0,0 0,-1 0,0 0,0 0,0 0,1 0,7 0,-3 0,-3 0,-1 0,0 0,0 0,0 0,2 0,2 0,-4 0,-1 0,2 0,0 0,1 1,-1 0,-1-1,0 0,1 0,-1 1,1 0,6 0,-3 0,-5-1,0 1,1-1,2 2,-2-2,-1 0,1 0,3 0,-1 0,-1 0,1 0,-2 0,-1 0,6 0,-3 0,-2 0,1 0,-1 0,-1 0,0 0,0 0,0 0,0 0,1-1,0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368 967,'2'0,"0"0,-1 0,2 0,2 0,-2 0,-1 0,0 0,1 0,-1 0,0 0,0 0,0 0,-1 0,0 0,5 0,-2 0,1 0,0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381 780,'4'0,"-3"0,1 0,5-2,-5 2,1-1,1 1,-1 0,-1 0,1 0,-1 0,-1 0,1 0,-1 0,2-1,6 0,-2 1,0 0,-2 0,-2 0,-2 0,0 0,0 0,0 0,0 0,9 0,-4 0,-4 0,1 0,2 0,-2 0,0 0,-2 0,0 0,0 0,1 0,2 0,2 0,11 2,-16-2,1 1,0 0,0-1,-1 0,1 0,-1 0,0 0,0 0,7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474 908,'0'-1,"0"0,0 0,0 0,0 0,0-2,0 2,0 0,0 0,0 0,0-2,0 2,1-1,-1 1,1 0,0 0,-1 0,1 1,0-1,1 0,-1 1,1 0,-1-1,0 1,0 0,0 0,0 0,0 0,0 0,0 0,1 0,2 0,-1 0,-2 0,2 0,-1 0,-1 0,0 0,0 0,1 0,0 0,0 0,-1 1,0-1,1 0,-1 0,0 0,0 0,0 0,0 0,0 1,0 0,0-1,0 0,0 0,0 0,0 0,1 0,-1 0,6 0,-2 0,-3 0,1 0,-2 0,0 0,1 0,-1 0,1 0,1 0,0 0,1 0,-2 0,1 0,3 0,-2 0,-1 0,1 0,0 0,-3 0,1 0,-1 0,3 0,-2 0,-1 0,1 0,-1 0,1 0,-1 0,3 0,-1 0,-2 0,0 0,0 0,1 0,2 0,-2 0,-1 0,3 0,-3 0,0 0,1-1,-1 1,2 0,-2 0,0 0,0 0,0 0,0 0,0 0,-1 1,0 0,0 0,0 0,0 0,0 0,0 0,0 0,0 1,0-1,0 1,0 0,0 0,0-1,0 0,0 0,0 0,0 1,0-1,0 0,0 0,0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1139 553,'1'0,"0"0,0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1376 550,'0'1,"2"0,-1-1,0 0,0 0,0 0,0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1146 549,'1'0,"0"0,0 0,1 0,-1 0,0 0,1 0,0 0,7 0,-4 0,-2 0,1 0,-2 0,0 0,-1 0,2 0,-2-1,2 1,-1 0,0 0,-1 0,2 0,0 0,-1 0,-1 0,1 0,2 0,-3 0,0 0,6 0,-5 0,-1 0,2 0,0 0,-1 0,-1 0,1 0,0 0,0 0,1 0,7 1,-5 0,-2 0,3-1,-2 0,-1 0,-1 0,4 0,-2 0,0 0,3 0,-4 0,-1 0,2 0,-2 0,0 0,-1 0,0 0,0 0,0 0,1 0,0 0,1 0,-2 0,3 0,-3 0,0 0,9 0,-9 0,0 0,0 0,0 0,1 0,-1 0,0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1156 373,'1'0,"0"0,0 0,0 0,7-1,-7 1,5-1,4-1,0 0,-5 0,-1 1,2 1,0-1,-1-1,-1 1,0 1,12 0,-12 0,-1 0,2 0,-2 0,10 0,-11 0,-1 0,0 0,1 0,0 0,-1 0,2 0,0 0,5 0,-6 0,1 0,0 0,3 0,-2 0,8 0,-10 0,0 0,-1 0,0 0,1 0,-1 0,1 0,1 0,-2 0,2 0,-1 0,0 0,0 0,0 0,-1 0,0 0,0 0,0 0,0 0,0 0,2 0,0 0,0 0,0 0,-2 0,3-1,-3 1,0 0,0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1145 490,'0'1,"1"0,1 1,-1-1,2 0,-2 0,0-1,1 1,-1-1,2 1,-1 0,0 0,-1 0,0-1,0 0,2 0,0 1,-1-1,8 0,-8 0,-1-1,0 1,4-3,-4 2,0 1,2-1,-1 0,0 0,0 0,-1 0,0 1,0 0,0 0,0 0,0 0,0 0,2 0,-2 0,0 0,0 0,0 0,0 0,0 0,0 0,0 0,0 0,0 0,0 0,0 1,1-1,1 1,2-1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637 825,'1'0,"2"0,1 0,1 0,0 0,4 0,-3 0,3 0,-2 0,-1 0,6 0,-8 0,-1 0,-1 0,1 0,3 0,3 0,5 0,-10-1,-1 0,-1 1,-1 0,2 0,1-1,-1 0,-2 1,6-1,-5 1,-1 0,2-1,-1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433 695,'-1'0,"1"1,0 0,0 0,1 1,-1-1,0 1,1 0,0-2,-1 1,0 0,1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286 471,'1'1,"0"0,0-1,1 0,1 0,0 1,0 0,0 0,-2-1,1 0,-1 0,0 0,0 0,0 0,0 0,4 0,1 0,-4 0,1-1,-1 0,2-1,-2 0,-1 1,1-1,0 0,0 0,0 0,0 2,2-4,-3 4,1-2,0 1,-1 0,4-1,-3 1,-1 0,0-1,-1 1,0 0,0-5,0 1,-1-1,0 4,-2 0,0 2,1 0,-9 0,7 0,-1 0,0 1,2 0,1-1,1 0,0 1,-1 0,-1 1,2-2,-1 1,0 1,-1-1,2-1,0 1,0 0,0 0,0 1,1-1,0 0,0 0,0 0,0 0,-1 0,1 0,0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265 326,'-2'0,"0"2,1-2,0 2,1 0,-1-1,-1 5,1-4,0-1,1 0,0 1,0 0,0 0,0 0,0 1,0-2,0 2,0-2,0 0,0 0,0 0,0 0,0 3,0 0,0-3,0 1,1-1,0 0,10 3,-10-4,2 0,1 1,-3 0,8-3,-6 1,0 0,-1 0,-1 1,0-1,2 0,-1-1,-1 2,0 0,-1-1,1 0,0 1,0-1,0 0,1-1,0 1,5-1,-6 2,0-1,-1-1,0 0,0 0,0 1,0-3,0 3,0 0,0-1,0 1,0 0,0-3,0 3,0 0,0 0,0-1,0 1,-1-1,1 1,0-1,-1 0,0-1,1 2,-1 1,0-2,0 2,-1 0,1 0,-2 0,-9 1,1 0,10-1,-1 0,1 0,0 0,0 0,0 0,0 0,0 1,-2 0,2-1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1016 791,'-2'0,"0"-1,1 1,-1-1,0 0,0 1,0 0,-1 0,2 0,-1 0,0 0,1 0,0 0,0 0,-5 0,5 0,0 0,-1 1,1 1,0-1,-7 2,4-1,0-1,-2 3,6-3,-3 3,1-1,1-2,1 0,0 0,0 0,0 1,0-1,0 3,1-1,-1-2,1 0,0 0,-1 0,1 1,5 4,-3-4,1 0,-3-2,2 0,15 0,-13 0,-1 0,-2 0,0 0,-1 0,1 0,2 0,7 0,-4 0,1 0,-7 0,1 0,2 0,1 0,-1 0,-3 0,0 0,0 0,0 0,0 0,0 0,0 0,0-1,-1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1019 786,'1'0,"1"0,0 0,0 1,-2 0,2-1,2 0,1 0,17 0,-12 0,-2 0,4 0,-8 0,-2-1,23 1,-13 0,1 0,-1 0,-2 0,2 0,-10-1,1 1,10 0,-3 0,2 0,7-2,-16 1,-1 1,1 0,-1 0,1 0,11 1,0 3,-8-3,-3-1,-1 1,-1-1,0 0,1 0,10 3,-6-2,-2 0,-3-1,1 0,-1 0,0 1,2 0,9 2,-1-1,5-2,-15 0,0 1,-1 0,0 0,0 0,0 0,0 1,0-1,0 0,0 1,0-1,0 1,0 0,0-1,0 1,-1 0,1-1,-1 0,0 0,1 0,-1 0,-3 1,3-1,0 0,-1-1,0 1,2 0,-2 0,0 0,0 0,1-1,0 1,0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206 360,'2'0,"-1"0,0 0,0 0,1 1,2 0,0 0,12-1,-14 0,-1 0,3 0,-3 0,1 0,-1 0,0 0,1 0,0 0,0 0,0 0,0 0,-1 0,1-1,0 0,-1 1,0 0,2 0,-2 0,0 0,1-1,-2 0,1 1,0 0,1 0,-1 0,0 0,0 0,0 0,0 0,0 0,0 0,2 0,1 0,-2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967 657,'0'2,"0"0,1-2,0 2,0 1,1-1,0 1,2 0,0-1,-2 0,1-1,-1 1,0-2,3 1,-2-1,8 0,-4 0,7 0,-11 0,0 0,-2 0,2 0,0 0,2-1,23-5,-21 5,-3 0,-3 1,0 0,0-1,0 0,0 0,3-7,-3 6,0 0,-1-1,0 2,0-2,0-4,-1 3,-5-6,5 7,0 3,0-2,-3-1,3 3,0-2,-3-2,1 3,0 0,2-1,-2 1,-1 0,3 1,-5 0,4 0,-2 0,2 0,-2 1,3 0,0-1,-2 1,2-1,-1 1,-8 3,6-3,0 1,-1 0,-1 1,4-2,-4 2,3-1,1-2,0 1,-1 0,2 1,-1-2,-1 1,1 0,0 0,1-1,0 1,0-1,-2 1,-3 2,4-3,0 0,1 0,0 0,0 0,-4 1,3 0,1-1,-1 0,2-2,0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330 638,'2'0,"-1"0,0 0,0 0,0 0,0 0,0 0,0 0,1 0,-1 0,0 1,1 0,0 0,-1-1,1 1,-2 0,1-1,0 0,0 0,0 0,0 2,0-2,0 0,0 0,2 1,0 1,-1-1,1 0,-2-1,0 0,0 0,0 0,1 0,-1 0,0 0,3 0,-3 0,1 0,0 0,-1 0,0 0,0 0,1 0,1 0,-1-1,-1 1,0-1,1 1,0 0,-1 0,0 0,0 0,0 0,0 0,0 0,0 0,4-1,-4 1,2 0,0 0,-1 0,-1 0,1 0,7 0,-5 0,-2 0,0 0,-1-1,0 1,1 0,0 0,5 0,-3 0,-3 0,2 0,2-1,-1 0,-2 1,2 0,-1 0,5 0,-6 0,-1 0,1-1,-1 1,2 0,-2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395 770,'1'0,"0"0,0 0,2 0,-2 1,2 1,0-1,0 0,-1 0,0 0,-1-1,1 1,1 0,7 2,-6-2,-3-1,1 0,-1 0,2 0,1 0,-3 0,2 0,0 0,-2 0,3 0,-1 0,1 0,4 0,-7 0,0 0,0 0,1 0,2 0,0 0,5 0,-4 0,8 0,-11 0,-1 0,6 0,1-1,4 0,-2 1,-2 0,1 0,-5 0,-3 0,0 0,0 0,-1-1,0 0,1 0,-1-2,1 1,0 2,-1-3,0 2,0-2,0 0,0 1,0 0,0 0,0 1,0-5,-2 3,0 1,0 0,1 1,0 0,-3-3,0 2,0 0,0 1,-6-2,9 2,-2 0,-2 0,-2 0,4 1,-4 0,3 0,0 0,2 0,1-1,-1 1,-2 0,-5 0,8 0,-1 0,0 0,-1 0,-4 2,5-2,1 0,-1 0,1 1,-2 0,0-1,-1 1,0 0,1 0,2-1,-1 0,1 0,0 0,-2 0,1 1,0 0,0-1,1 0,-1 0,1 0,-1 1,1 0,0-1,-1 1,0-1,-5 1,6-1,-2 0,1 0,0 0,-1 1,2-1,-1 1,1 0,0-1,0 0,-2 1,-1-1,2 1,1-1,1 1,-1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365 640,'1'1,"1"0,-1 0,0-1,1 1,-1-1,1 0,-1 1,0-1,2 1,0-1,0 1,0 0,12 2,-11-2,1 0,-1 0,1-1,2 0,-2 0,3 0,-7 0,0 0,3 0,0-1,0 0,-1 0,0 0,-2 0,-1-1,1 0,0 0,2-1,-3 2,1-2,-1-1,0 2,0-2,0 2,0 0,0-2,0 3,-3-7,2 5,-1 1,-4-2,-1 1,1 1,3 0,0 1,1 1,1 0,-4 0,2 0,-12 0,13 0,1 0,-1 0,-9 1,7 0,2 0,-2 0,1-1,2 0,0 0,1 1,-1-1,-1 0,1 1,-1 0,1 0,-1 0,1-1,0 2,0-2,0 1,-2 1,3-1,-1 0,0-1,0 1,1 0,-1 1,0-1,1 0,-1 1,1-1,0 0,0 1,-1-1,1 0,0 0,0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634 614,'-2'0,"0"1,1-1,0 0,1 1,-1-1,-1 1,-2 2,3-1,-2-1,0 0,1 0,0 1,0-1,0 0,1 0,1 1,-1 0,0-1,0 1,1 0,0-1,-1 3,1-1,0 0,0 0,0-2,2 1,3 2,-3-2,4-1,1 0,23 0,-29-1,1 0,-1-2,3-1,2-1,2 1,1-1,2-2,-9 4,-1 1,-1-2,0 1,0 1,1-2,0-2,-1 4,-1-4,-7-4,1 7,4 1,-1-1,3 2,0 0,-1 0,0 0,0 0,-1 0,1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244 632,'-1'1,"2"0,1 0,-1-1,1 0,1 0,11 1,-11-1,1 1,-2 0,-1-1,2 0,-1 0,-1 0,0 0,2 0,2-2,-3 2,0-1,2 0,-2 1,2 0,-2-1,-1 0,-1 0,0 0,1-1,-1 1,0-1,0-1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627 329,'1'-1,"0"1,0 0,2 1,0 0,1 0,-1 0,0-1,-2 0,1 0,-1 1,0-1,1 0,3 1,-4-1,4 1,4 0,-7-1,0 0,-1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606 453,'1'0,"0"0,0 0,0 0,0 0,2 0,-1 0,1 0,2 0,-1 1,-2-1,1 0,-2 0,10 0,-5 0,-3 0,-2 0,2 0,1 0,-3 0,1 0,-1 0,0 0,0 0,1 0,-1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636 302,'-1'1,"1"0,-1-1,0 2,1-1,-1 0,0 0,-1 2,1-3,0 1,-3 1,3-1,0-1,-1 2,1-2,0 1,0 1,1 0,0-1,0 1,0-1,0 0,0 0,0 1,0-1,0 1,3 1,-1-2,0 0,1-1,0 1,6 0,4-1,-5 0,-7 0,0 0,1 0,3 0,-2 0,1-1,-2 1,-1 0,0 0,1-1,-1 1,0-1,2 0,2 0,1-1,-3 1,-2 1,0-2,-1 1,1-2,0 2,-1 0,0 0,0-1,0-4,0 5,0-1,0 1,-2-6,1 4,0 1,-1-1,0 0,0 1,0 0,-5-3,4 2,0 2,1 1,0-1,-2 0,-3 1,-2 0,4 0,0 0,-4 0,8 0,0 0,-2 0,2 0,0 0,0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1634 392,'1'0,"0"0,2 0,1 0,-2 0,1 0,-1-1,-1 1,1-1,0 1,0 0,12-3,-3 1,-7 2,-1 0,-1-1,-1 1,1 0,-1 0,0 0,1-1,2 1,2-2,-1 2,12 0,-14 0,-2 0,0 0,3-1,2 0,-3 1,2 0,-4 0,0 0,11 0,-11 0,1 0,-1 0,2 0,-1 0,2 0,0 0,1 0,-2 0,-2 0,0 0,0 0,1-1,-2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357 360,'1'0,"1"0,0 0,0 0,-1 0,0 0,0 0,0 0,0 0,2 0,-1 0,1 0,1 0,-1 0,-2 0,1 0,1 0,-1 0,1 0,0 0,-2 0,0 0,0 0,0 0,0 0,2 0,0 0,1 0,2 0,-5 0,2 0,-2 0,1 0,0 0,0 1,-1 0,4-1,-2 0,3 0,-5 0,0 0,1 0,1 0,2 0,-4 0,0 0,0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1515 668,'1'0,"9"1,-3 0,0 1,2 0,0-1,1 0,-9-1,0 0,3 0,-2 0,-1 0,0 0,0 0,1 0,-1 0,0 0,0 0,1 0,0 0,-2-1,3 0,-1 0,0 1,0-1,-2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285 418,'0'-1,"1"1,1 0,-1 1,0-1,0 0,1 0,1 1,-2-1,2 0,-1 0,1 0,0 0,-2 0,2 0,-2 0,0 0,4 0,-2 0,0 0,4 2,-6-2,0 0,0 0,1 0,-1 0,6 0,-6 0,1 0,-1 0,0 0,0 0,0 0,0 0,0 0,0 0,1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884 423,'1'0,"1"0,0 0,1 0,0 0,-1 0,1 0,1 0,1 0,0 0,2 0,1 0,1 0,-1 0,-1 0,-2 0,-1 0,-1 0,8-3,-4 2,3-1,-1-1,-7 3,0 0,1-1,0 0,-1 1,3-1,-2 1,0 0,10 0,-9 0,0 0,-3 0,0 0,0 0,0 0,0 0,2 0,-2 0,0 0,1 0,-1 0,1 0,0 0,2 2,-3-2,0 0,1 0,0 0,8 3,-9-3,0 0,0 0,0 1,0 0,0-1,1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1264 423,'-1'0,"1"1,1-1,2 0,-2 0,2 0,7 0,-5 0,6 0,-6 0,0 0,-3 0,-1 0,0 0,0 0,1 0,-1 0,0 0,1 0,-1 0,0 0,0 0,1 0,1 0,0 0,0 0,4 0,-6 0,0 0,0 0,2 0,3 0,-2 0,0 0,-2 0,-1 0,0 0,0 0,0 0,0 0,13 0,-11 0,-2 0,0 0,0 0,3 0,-3 0,0 0,0 0,0 0,0 0,0 0,5 0,-3 0,13 0,-13 0,-1 0,-1 0,6 0,-4 0,1 0,-2 0,-1 0,0 0,0 0,5 0,-4 0,6 0,-7 0,8 0,-5 0,5 0,-8 0,0 0,1 0,-1 0,0 0,0 0,0 0,0 0,0 0,1 0,2 0,8 2,-7-1,-3-1,0 0,-1 0,0 0,1 0,1 0,-2 0,1 0,-1 0,0 0,1 0,-1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451 433,'1'0,"0"0,1 0,1 0,1 0,1 0,3 0,-1 0,1 0,-1 0,0 0,0 0,-2 0,0 0,0 0,2 0,0 0,12 0,-14 0,5-3,-8 3,-1 0,-1-1,2 1,-1 0,1-1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1682 434,'-2'1,"2"0,0 0,2-1,1 0,3 0,-4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263 491,'0'1,"1"0,0 0,0-1,1 0,0 0,2 0,6 0,-5 0,6 0,-8 0,0 0,1 0,0-1,21 1,-15 0,-2 0,-1 0,-4 0,-1 0,1-1,2 1,1 0,7 0,-6 0,-3 0,0 0,-3 0,0 0,0 0,1 0,6 0,7 0,-8 0,-4 0,-2 0,5 0,-4 0,4 0,-4-1,0 0,3 1,-2-1,2 0,-3 0,-1 1,0 0,12-2,-11 2,0 0,3 0,-2 0,0 0,-1 0,0 0,0 0,1 0,0 0,5 0,-7 0,0 0,1 0,2 0,-2 0,0 0,-1-1,0 1,0 0,0 0,0 0,0 0,1 0,-1 0,0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1196 493,'2'0,"0"0,1 0,-1 0,2-1,-2 0,-1 1,5 0,-2-1,-1 1,-1-1,-1 1,2 0,0-1,1 1,-2 0,-1 0,2 0,0 0,2 0,-4 0,1 0,-1-1,0 0,0 1,0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1568 487,'1'1,"3"0,3 0,0-1,1 0,0 0,-2 0,-1 0,-3 0,1 0,-2 0,1 0,4-2,-4 2,3 0,6 0,-7 0,-1 0,0-1,-2 0,0 1,2-1,0 1,9-2,-9 1,2 0,-3 1,1 0,2 0,-1 0,-1 0,0-1,-2 1,0 0,0-1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167 541,'2'0,"0"1,1-1,2 0,25 0,-22 0,-6 0,1 0,0 0,2 0,0 0,0 0,18 0,-20 0,-1 0,-1 0,3 1,0 0,2 0,-1 1,-1-2,0 0,-2 0,1 0,-2 0,0 0,2 0,-2 0,0 0,0-2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196 318,'2'0,"0"0,0 0,-1 0,0 0,0 0,0 0,1 0,-1 0,2 0,0 0,-2 0,1 0,-1 0,5 0,-3 0,0 0,-2 0,5-2,-4 2,-1 0,0 0,0 0,0 0,0 0,2 0,3 0,1 1,0 1,0-1,-3 0,-3-1,0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1323 432,'1'2,"1"-1,-1-1,3 1,0 0,-3-1,0 0,0 0,4 0,-4 0,0 0,0 0,0 0,1 0,-1 0,9 0,-8 0,0 0,-1 0,2 0,0 0,-2 0,5 0,-5 0,2 0,0 0,7-2,-4 0,6 0,-10 1,4 0,-5 1,1 0,-1-1,1 1,2-1,0 1,-1-1,-1 0,-1 1,1-1,-1 1,0 0,3-1,2-1,-5 2,0 0,0 0,2 0,-1-1,0 1,4-1,-5 1,3 0,-1 0,-1 0,3 0,-4 0,2-1,-2 0,2 0,-2 1,2 0,0 0,0-1,-1 1,-1 0,0 0,1 0,-1 0,1 0,-1 0,0 0,0 0,0 0,0 0,1 0,-1 0,0 0,0 0,0 0,0 0,1 0,0 1,0-1,2 1,0 0,-2 0,0-1,-1 0,0 0,0 0,2 0,-2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954 423,'0'2,"1"-1,1 0,-1-1,-1 1,2 0,-1-1,0 0,1 1,-1-1,5 1,-1 0,12 3,-8-3,13 2,-21-3,0 0,0 0,3 1,-1-1,0 0,2 0,2 0,-6 0,0 0,0 0,0 0,1 0,2 0,2 0,2 0,-1 0,0 0,0 0,-4 0,0 0,0 0,5 0,-6 0,1 0,-1 0,2-1,-2 0,-1 1,0 0,2-1,1-1,-1 2,1 0,-2-1,-2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407 430,'2'0,"1"1,-2-1,1 0,2 0,-2 0,-1 0,2 0,-1 0,2 0,1 0,2 0,-3 0,-1 0,-1 0,-1 0,0 0,0 0,2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457 430,'1'0,"0"0,1 1,-1-1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1353 375,'-2'0,"-3"0,-1 0,4 0,-2 0,1 0,-1 0,2 0,0 0,1 0,-1 0,-2 1,1 0,-1 0,0 0,-1 0,1 0,-1 0,1 0,-4 3,8-3,-2 0,0 0,1 1,1-1,-1 0,0 2,1-2,0 0,0 0,0 0,0 0,0 0,1 1,0 0,1 1,-1-3,0 0,0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581 430,'0'1,"0"1,1 0,1-1,2 0,-2-1,-1 0,1 0,-1 0,0 0,0 0,2 0,-3 1,2-1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385 435,'-1'0,"0"0,0 0,-2 2,2-1,0 1,0 0,-2 4,2-4,-3 5,3-6,0 0,1 2,0 2,-1-2,0-2,1 0,0 1,0 0,0 1,0-2,3 4,-1-2,-1-2,1 1,0-1,-1-1,9 4,-8-3,0-1,2 2,0-1,3 1,25 0,-22-2,5 0,-12 0,-2 0,0 0,1 0,-1-2,2 0,-3 1,1 0,0 0,0 1,0-3,1 2,5-2,-5 2,0 0,-1 0,-1 0,1-1,0 1,-1 0,0 0,2-3,-2 2,0-2,-1 3,1 0,0-1,0 1,-1-1,-1-4,2 5,-3-2,3 2,0-1,-1 1,0-1,-2 0,-5-5,5 6,-3-2,4 2,-1 0,1 0,0 0,0 1,-10 0,9 0,0 0,0 0,1 0,1 0,-3 0,2 0,0 0,1 0,0 0,0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385 435,'1'0,"1"0,-1 0,2 0,0 0,-2 0,0 0,0 0,1 0,5 0,-1 0,-1 0,-4 0,0 0,2 0,-1 0,-1 0,1 0,-1 0,1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325 347,'2'0,"1"0,2 0,4 0,1 0,-2 0,-1 0,0 0,-2 0,-1 0,1-1,4-1,0 1,-1-1,1 2,-1 0,-1 0,-1 0,-5 0,0 0,2 0,0 0,7-2,-9 2,0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757 721,'1'0,"1"0,2 0,1 0,0 0,0 0,-1 0,0 0,-1 0,-2 0,0 0,1 0,11 0,-8 0,3 0,-6 0,-1 0,0 0,2 0,-1 0,-1 0,0 0,2 0,-2 0,12 0,-5 0,-3 0,-2 0,2 0,-1 0,-2 0,-1 0,0 0,1-1,-1 0,8 0,-7 1,-1 0,1 0,0 0,1 0,-1 0,-1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190 389,'1'-1,"1"1,0 1,0 0,-1-1,0 0,1 0,0 0,12 2,-12-2,0 0,-1 0,1 0,-1 0,0 0,0-1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558 484,'1'0,"1"0,1 0,-1 0,1 0,0 0,-2 0,0 0,0 0,0 0,1 0,-1 0,0 0,3 0,-1 0,-2 0,0 0,1 0,1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747 544,'1'0,"0"0,1 0,1 0,-1 0,3 0,0 0,1 0,-1 0,-1 0,-3 0,1 0,-1 0,1 0,1 0,7 0,-3 0,3 0,-2 0,-1 0,-3 0,-1 0,-2 0,0 0,2 0,13 0,-13 0,-1 0,1 0,-1 0,-1 0,2 0,0 0,-1 0,1 0,0 0,2 0,2 0,-5 0,-1 0,0 0,1 0,0 0,0 0,9 0,-8 0,-2 0,1 0,-1 0,0 0,0 0,0 0,0 0,1 0,-1 0,0 0,0 0,2 0,-2 0,1 0,0 0,-1 0,0 0,0 0,0 0,0 0,0 0,11 0,-3 0,-7 0,0 0,-1 0,2-1,11-2,-11 3,5 0,-5 0,-2-1,2 0,0 0,-2 1,3-1,-2 1,0 0,0-1,2 0,-3 1,0 0,1 0,0 0,1 0,1 0,3 0,-5 1,-1-1,0 0,0 0,1 1,-1-1,0 1,0 0,-1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1048 534,'3'-2,"-3"1,0 0,2-1,0-1,-1 1,0 0,0-1,0 0,1 0,-2 1,1 1,-1 0,1 0,-1 0,0 0,2-4,-2-1,0 2,-1 4,0 0,-4-3,-3 1,2 1,2 0,-7 1,8 0,-6-2,8 2,-3 0,0 0,-1 0,3 0,-1 0,1 0,0 0,0 0,-2 0,0 0,1 1,-3 1,1-1,-5 1,8-1,-1 0,-7 1,7-1,-3 0,-1 0,4 0,1 0,0-1,-4 1,-3 1,5-1,1 0,-1 0,2-1,0 0,0 0,-8 0,4 0,3 0,-8 0,9 0,-1 0,0 0,2 0,-1 0,1 0,-2 0,-2 0,2 0,-7 0,9 0,-1 0,-1 0,-7 0,8 0,1 0,0 0,-6 0,4-1,1 1,-2 0,-1 0,1 0,3 0,-3 0,-3 0,6 0,-2 0,1 0,1 0,0 0,0 0,-1 0,1 0,0 0,-2 0,2 0,0 0,0 0,0 1,-5 1,4-1,-1-1,2 1,-3 0,4 0,0 0,0 1,0-1,0 0,0 0,0 0,0 0,0 1,0-1,0 0,1 0,0 2,0-3,-1 2,0-1,2 2,-2-2,1 0,0 1,-1-1,1 1,0-1,0 1,2 4,-2-4,0 0,0-2,-1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199 714,'2'0,"-1"0,5-1,-5 1,8 0,-8 0,5 0,-3 0,1 0,7 0,-10 0,1 0,1-1,-2 0,6 0,-6 1,0 0,5 0,-4 0,-1 0,0 0,2 0,-2 0,3 1,1 0,-4-1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587 715,'1'1,"1"1,1-1,0 0,-2-1,0 0,0 0,13 0,-10 0,0 0,-1 0,5 0,-7 0,0 0,0 0,0 0,1 0,2 0,-3 0,0 0,8-2,-7 2,0 0,1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720 718,'2'0,"-1"0,1 0,1 0,5 0,-1 0,0 0,0 0,-4 0,1 0,-1 0,-2 0,0 0,0 0,0 0,0 0,5-1,-3 0,0 0,2 0,-2 0,-1 1,8 0,-5 0,-1 0,0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1235 713,'0'2,"-1"-1,2-1,1 0,1 0,-1 0,1 0,0 0,-1 0,1 0,0 0,-1 0,2 0,0 0,1 0,0 0,0 0,8 0,-10 0,5 0,-3 0,0 0,-2 0,0 0,-1 0,2 0,0 0,0 0,5-1,-5 0,3 0,-5 0,0 1,10-1,-9-1,-2 2,0 0,0 0,2 0,3 0,2 0,-4 0,-2 0,0 0,-1 0,6 0,-3 0,-1 0,-2 0,1-1,0 1,0 0,-1-1,5 1,-3 0,1 0,-2 0,0 0,0 0,-1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851 771,'1'0,"2"-1,0 0,13 1,-10 0,4 0,0 0,-1 0,-2 0,15-2,-17 0,2 1,0 1,2 0,7 0,-6 0,18 0,-22 0,8 0,-7 0,1 0,1 0,-1 0,0 0,1 0,-2 0,-1 0,1 0,0 0,12 0,-15 0,8-1,-9 0,2 0,-4 1,1 0,0 0,15 0,-12 0,-1 0,-2 0,-1 0,1-1,10 0,-11 1,0 0,5-2,-5 2,2 0,-1 0,2 0,-1 0,-1 0,-1 0,0 0,0 0,0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395 804,'1'0,"0"0,0 0,1 0,14 0,-12 0,-1 0,-2 0,0 0,0 0,8 0,-2 0,1 0,-1 0,0 0,-6 0,2 0,2 0,4 0,1 0,0 0,2 0,-10 0,-1 0,0 0,6 0,-2 0,-4 0,1 0,-1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1304 779,'0'1,"2"0,0-1,-1 0,1 0,-1 0,1 0,6 0,-1 0,0-1,1-2,8 1,-9 0,-3 2,0-1,-3 1,1 0,-1 0,1-1,1 0,5 1,-5 0,1 0,12 0,-11 0,2 0,-2 0,-1 0,-1 0,5 0,-6 0,6 0,-5 0,0 0,-1 0,2 0,5 0,6 0,-10 0,2-1,1-1,-4 2,20 0,-19 0,1-1,-5 1,1 0,0 0,4-2,7 2,-3 0,-7 0,0 0,1 0,0 0,2 0,-4 0,0 0,-1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273 394,'1'0,"4"0,-2 0,-2 0,2 0,-1 0,-1 0,0 0,0 0,2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698 847,'1'0,"5"0,-1 0,-2 0,2 0,-2 0,-2 0,0 0,1 0,1 0,0 0,2 0,-1 0,-1 0,-2 0,2 0,7 0,-2 0,8 0,-15 0,0 0,1 0,3 0,2 0,1 0,2 0,-1 0,-5 0,-3 0,0 0,0 0,33 0,-29 0,-4 0,2 0,0 1,1-1,-3 0,0 0,2 0,-1 0,6 0,-3 0,-3 0,-1 0,0 0,12-2,-6 1,2-1,-4 2,0 0,4 0,-1 0,2 0,-2 0,-2 0,-2-2,-3 2,0 0,11-2,-6 1,-1 0,-4 1,0 0,1 0,0 0,0 0,-1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1162 859,'1'0,"0"-2,1 1,1-1,1 1,1 0,2 1,3 0,15 0,-15 0,0-1,-1-1,-8 2,2-2,1 1,3 0,16-4,-16 4,-3 0,20-3,-16 2,3 0,25-5,-33 6,-1 1,2-2,0 1,2 0,-3 0,-2 1,0 0,1-1,0 0,7-2,-6 2,-2 1,4 0,1 0,-4 0,0 0,0 0,12 0,-9 0,-4 0,0 0,0 0,1 1,-2 0,3 0,-2-1,1 1,0 0,7 2,-6-2,-2 0,1-1,1 0,-2 0,0 0,2 1,-1 0,2 0,-3-1,0 1,0 0,1-1,3 2,-3-1,0-1,-1 1,3 0,-3-1,1 0,1 0,-2 0,2 0,2 0,-1 0,-3 0,1 0,-1 0,0 0,1 0,1 0,-1 0,8 0,-9 0,1 0,0 0,7 0,-4 0,-1-1,-1 0,0 0,0 1,6-2,16-2,-19 3,-4 0,0 0,-1 1,0 0,1 0,2-1,-2 0,1 0,0 0,-1 0,0 1,2-1,2 0,-1 1,2 0,-1 0,0 0,-3-1,-1 1,0 0,7 0,-8 0,0 0,0 0,2 0,0 1,1 0,-3-1,0 0,-1 1,1 1,0-2,0 1,3 0,-2 0,1 1,1-1,-3-1,1 0,0 0,2 0,0 0,4 2,-7-1,0-1,0 0,5 0,-3 0,0 0,1 0,0 0,1 0,-3 0,-1 0,0 0,0 0,0 0,0 0,0 0,0 0,0 0,0 0,0 0,0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649 213,'2'0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613 875,'-1'1,"2"-1,2 0,0-1,5 0,-3 0,-2 0,-2 1,0 0,2 0,2 0,-3 0,-1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735 879,'4'1,"0"0,1-1,2 0,0 0,-2 0,-1 0,-2 0,1 0,-1 0,2 0,0 0,0 0,2 0,0 0,-2 0,-2 0,0 0,-1 0,0 0,8-1,-6 0,0 0,-2 1,0 0,1 0,0 0,1-1,-1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629 637,'1'0,"0"0,2 0,0 0,-2 0,1 0,-1 0,0 0,0 0,0 0,2 0,-1 0,0 0,7 0,-4 0,-1 0,6 0,-7 0,-2 0,8 0,-5-1,-1 1,6 0,-4 0,0 0,-4 0,1-1,-1 1,2 0,-3-1,2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853 791,'-1'0,"1"-2,0 1,0-2,0 2,0-1,1-1,1 0,-1 1,1-1,-1-1,1 0,-1 1,0 0,0 1,0-1,0 1,-1-1,1 0,-1-1,2-7,-1 6,0 1,-1 3,0 0,1-1,0 0,-1 1,0-1,1 0,-1 1,1-4,-1 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873 702,'-1'2,"0"-2,0 2,0-2,0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660 353,'-1'0,"0"0,0 0,0 0,0 0,0 0,-1 0,0 1,1 1,0-1,1 0,0 0,-2 0,1 0,1 0,-2 3,1-2,-1 3,1-4,0 0,0 3,0-1,1-1,-1 1,0-1,1 6,0-4,0-2,0-1,0 1,0 0,0-1,0 0,0 1,0-1,0 2,0-1,1 0,1 4,-1-6,-1 2,1 1,0-2,1 5,2 1,-2-4,0 0,-1-1,1 1,0 1,-1-3,4 2,-4-3,16 6,-12-4,2-1,5-1,-1 0,-7 0,-2 0,1 0,2 0,0 0,-1 0,1 0,10-2,-6 1,-4-1,-1 1,-1 0,-2 1,0-1,1 0,8 0,-3 1,3-2,5-4,-15 5,0-1,0-1,2-1,-2 3,1-1,-1 0,1-1,0 2,-1 0,0-4,1 2,-1 2,0 0,0 0,0-5,0 3,0 2,0 0,0 0,0 0,0 0,-3-6,3 5,0-1,-1 1,1 1,-1 0,-1-3,2 3,-2 0,1 0,1 0,0 0,-1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237 391,'0'1,"0"1,0-1,0 4,0-4,1 2,-1-2,0 2,0-2,0 3,0-3,0 1,0 1,0-2,0 0,0 0,0 0,-1-1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326 359,'0'1,"1"-1,0 0,0 0,0 0,1 1,0-1,6 2,-7-2,2 0,-1 0,-1 0,1 0,-1 0,1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235 391,'1'0,"0"0,1 0,0 0,2 1,-3 0,0-1,0 0,0 1,0-1,0 1,0 1,1 3,-2-4,1 4,-1-3,0 2,0-2,0-1,0 1,0 0,-1 1,0-2,1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273 416,'1'0,"-1"1,1 0,-1 1,0 1,0-1,0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276 406,'1'0,"0"0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303 421,'-1'0,"1"-1,1 0,1 0,0 0,-1 1,1 0,-2 1,0 1,1 0,0 0,-1-1,0 1,1 1,1 3,-2-4,0-1,0 1,0-1,0 2,0-1,0 0,0 1,0 0,0 10,0-8,0-2,0-1,1-1,0-1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305 393,'1'0,"0"0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351 411,'1'0,"0"0,1-1,0 1,1 0,0 0,0 0,-2 0,0 0,4 1,-4 0,0-1,0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355 434,'1'0,"0"0,1 0,-1 0,0 0,0 0,2 0,-1 0,0 0,1 0,-2 0,-1-1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402 396,'1'0,"1"1,-2 1,1 0,0 0,0 1,0 0,0 0,1 0,-1-1,-1 0,1 2,-1-2,1 1,-1-1,0-1,1 3,-1-2,0-1,1 2,0-2,-1 1,0-1,1 0,-1-2,0 0,0-3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413 396,'1'0,"0"0,0 0,1 0,-1 0,1 0,-1 0,4 0,-3 1,1 1,-1 0,-1-1,0-1,1 1,-2 0,2 0,-1-1,1 1,-1 0,-1 0,1 2,-1-1,0 2,0 0,0-2,0 0,0-1,0 0,-1 0,1 0,-1 1,0-1,-1 3,0-3,1 1,0-2,-1 3,1-3,0 1,0 0,0 0,-1 1,1-2,-1 0,1 1,0 0,0-1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456 429,'1'-2,"0"2,0 0,-1-1,1 1,1 0,-1 2,-1-1,0 1,0 0,1 0,0 2,-1-2,0 4,1 0,-1-5,1 3,-1-3,1 1,-1-1,0 1,0 0,0-1,0 0,0 1,0-1,0 1,0 0,0 0,0-1,-2-1,1 0,0-1,0 0,0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472 361,'1'1,"0"-1,1 0,0 0,0 0,-1 0,0 0,0 0,0 0,0 0,3 0,-3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467 405,'0'1,"1"-1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480 435,'1'0,"0"0,0 0,0 0,0 0,2 0,-1 0,-1 0,2-2,-1 2,-1 3,-1-2,0 0,0 1,0 2,1-1,0-2,-1 0,0 0,0 0,1-2,1 0,-2-1,1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495 426,'0'-1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210 474,'1'1,"1"-1,0 1,-1-1,2 0,-1 1,2 0,-1 0,7 0,-3 0,5 0,-7-1,0 0,-4 0,1 0,3 0,-4 0,3-1,0 0,-2 1,3-1,-4 1,2 0,0 0,-1 0,-1 0,4-2,-4 2,2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420 488,'-1'0,"0"0,-2 0,-1-2,3 2,-1-1,-1-1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424 481,'1'0,"1"1,0-1,-1 0,2 0,-2 0,0 0,0 0,1 0,0 0,3 0,4 1,1 0,2-1,-7 0,-2 0,-2 0,0 0,6 0,-4 0,5 0,-7 0,0 0,0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601 672,'-1'0,"0"0,0 0,0 0,0 0,0 2,1-1,-1 0,1-2,0 0,0 0,1-1,-1 1,0 0,1-1,1 2,-1-2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674 669,'0'1,"0"0,0 0,0 0,0 0,0 0,0 0,0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602 667,'-1'0,"1"-1,0-1,0 3,-2 0,1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2-13T15:39: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595 665,'-1'1,"0"1,0-2,1 1,0 1,0-1,0 0,0 1,0-1,1-1,0 0,-1-1,1 0,0-1,0 1,-1 0,1 1,0 0,-1-1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2.png"/><Relationship Id="rId8" Type="http://schemas.openxmlformats.org/officeDocument/2006/relationships/customXml" Target="../ink/ink189.xml"/><Relationship Id="rId7" Type="http://schemas.openxmlformats.org/officeDocument/2006/relationships/image" Target="../media/image211.png"/><Relationship Id="rId6" Type="http://schemas.openxmlformats.org/officeDocument/2006/relationships/customXml" Target="../ink/ink188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3" Type="http://schemas.openxmlformats.org/officeDocument/2006/relationships/image" Target="../media/image208.png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19.png"/><Relationship Id="rId24" Type="http://schemas.openxmlformats.org/officeDocument/2006/relationships/customXml" Target="../ink/ink197.xml"/><Relationship Id="rId23" Type="http://schemas.openxmlformats.org/officeDocument/2006/relationships/image" Target="../media/image218.png"/><Relationship Id="rId22" Type="http://schemas.openxmlformats.org/officeDocument/2006/relationships/customXml" Target="../ink/ink196.xml"/><Relationship Id="rId21" Type="http://schemas.openxmlformats.org/officeDocument/2006/relationships/image" Target="../media/image217.png"/><Relationship Id="rId20" Type="http://schemas.openxmlformats.org/officeDocument/2006/relationships/customXml" Target="../ink/ink195.xml"/><Relationship Id="rId2" Type="http://schemas.openxmlformats.org/officeDocument/2006/relationships/image" Target="../media/image207.png"/><Relationship Id="rId19" Type="http://schemas.openxmlformats.org/officeDocument/2006/relationships/image" Target="../media/image216.png"/><Relationship Id="rId18" Type="http://schemas.openxmlformats.org/officeDocument/2006/relationships/customXml" Target="../ink/ink194.xml"/><Relationship Id="rId17" Type="http://schemas.openxmlformats.org/officeDocument/2006/relationships/image" Target="../media/image215.png"/><Relationship Id="rId16" Type="http://schemas.openxmlformats.org/officeDocument/2006/relationships/customXml" Target="../ink/ink193.xml"/><Relationship Id="rId15" Type="http://schemas.openxmlformats.org/officeDocument/2006/relationships/image" Target="../media/image30.png"/><Relationship Id="rId14" Type="http://schemas.openxmlformats.org/officeDocument/2006/relationships/customXml" Target="../ink/ink192.xml"/><Relationship Id="rId13" Type="http://schemas.openxmlformats.org/officeDocument/2006/relationships/image" Target="../media/image214.png"/><Relationship Id="rId12" Type="http://schemas.openxmlformats.org/officeDocument/2006/relationships/customXml" Target="../ink/ink191.xml"/><Relationship Id="rId11" Type="http://schemas.openxmlformats.org/officeDocument/2006/relationships/image" Target="../media/image213.png"/><Relationship Id="rId10" Type="http://schemas.openxmlformats.org/officeDocument/2006/relationships/customXml" Target="../ink/ink190.xml"/><Relationship Id="rId1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4.png"/><Relationship Id="rId8" Type="http://schemas.openxmlformats.org/officeDocument/2006/relationships/customXml" Target="../ink/ink201.xml"/><Relationship Id="rId7" Type="http://schemas.openxmlformats.org/officeDocument/2006/relationships/image" Target="../media/image223.png"/><Relationship Id="rId6" Type="http://schemas.openxmlformats.org/officeDocument/2006/relationships/customXml" Target="../ink/ink200.xml"/><Relationship Id="rId5" Type="http://schemas.openxmlformats.org/officeDocument/2006/relationships/image" Target="../media/image222.png"/><Relationship Id="rId4" Type="http://schemas.openxmlformats.org/officeDocument/2006/relationships/customXml" Target="../ink/ink199.xml"/><Relationship Id="rId3" Type="http://schemas.openxmlformats.org/officeDocument/2006/relationships/image" Target="../media/image221.png"/><Relationship Id="rId27" Type="http://schemas.openxmlformats.org/officeDocument/2006/relationships/notesSlide" Target="../notesSlides/notesSlide6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30.png"/><Relationship Id="rId24" Type="http://schemas.openxmlformats.org/officeDocument/2006/relationships/customXml" Target="../ink/ink209.xml"/><Relationship Id="rId23" Type="http://schemas.openxmlformats.org/officeDocument/2006/relationships/image" Target="../media/image229.png"/><Relationship Id="rId22" Type="http://schemas.openxmlformats.org/officeDocument/2006/relationships/customXml" Target="../ink/ink208.xml"/><Relationship Id="rId21" Type="http://schemas.openxmlformats.org/officeDocument/2006/relationships/image" Target="../media/image30.png"/><Relationship Id="rId20" Type="http://schemas.openxmlformats.org/officeDocument/2006/relationships/customXml" Target="../ink/ink207.xml"/><Relationship Id="rId2" Type="http://schemas.openxmlformats.org/officeDocument/2006/relationships/customXml" Target="../ink/ink198.xml"/><Relationship Id="rId19" Type="http://schemas.openxmlformats.org/officeDocument/2006/relationships/image" Target="../media/image228.png"/><Relationship Id="rId18" Type="http://schemas.openxmlformats.org/officeDocument/2006/relationships/customXml" Target="../ink/ink206.xml"/><Relationship Id="rId17" Type="http://schemas.openxmlformats.org/officeDocument/2006/relationships/image" Target="../media/image227.png"/><Relationship Id="rId16" Type="http://schemas.openxmlformats.org/officeDocument/2006/relationships/customXml" Target="../ink/ink205.xml"/><Relationship Id="rId15" Type="http://schemas.openxmlformats.org/officeDocument/2006/relationships/image" Target="../media/image226.png"/><Relationship Id="rId14" Type="http://schemas.openxmlformats.org/officeDocument/2006/relationships/customXml" Target="../ink/ink204.xml"/><Relationship Id="rId13" Type="http://schemas.openxmlformats.org/officeDocument/2006/relationships/image" Target="../media/image75.png"/><Relationship Id="rId12" Type="http://schemas.openxmlformats.org/officeDocument/2006/relationships/customXml" Target="../ink/ink203.xml"/><Relationship Id="rId11" Type="http://schemas.openxmlformats.org/officeDocument/2006/relationships/image" Target="../media/image225.png"/><Relationship Id="rId10" Type="http://schemas.openxmlformats.org/officeDocument/2006/relationships/customXml" Target="../ink/ink202.xml"/><Relationship Id="rId1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2.png"/><Relationship Id="rId2" Type="http://schemas.openxmlformats.org/officeDocument/2006/relationships/customXml" Target="../ink/ink210.xml"/><Relationship Id="rId1" Type="http://schemas.openxmlformats.org/officeDocument/2006/relationships/image" Target="../media/image23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6.png"/><Relationship Id="rId8" Type="http://schemas.openxmlformats.org/officeDocument/2006/relationships/customXml" Target="../ink/ink214.xml"/><Relationship Id="rId7" Type="http://schemas.openxmlformats.org/officeDocument/2006/relationships/image" Target="../media/image174.png"/><Relationship Id="rId6" Type="http://schemas.openxmlformats.org/officeDocument/2006/relationships/customXml" Target="../ink/ink213.xml"/><Relationship Id="rId5" Type="http://schemas.openxmlformats.org/officeDocument/2006/relationships/image" Target="../media/image235.png"/><Relationship Id="rId4" Type="http://schemas.openxmlformats.org/officeDocument/2006/relationships/customXml" Target="../ink/ink212.xml"/><Relationship Id="rId3" Type="http://schemas.openxmlformats.org/officeDocument/2006/relationships/image" Target="../media/image234.png"/><Relationship Id="rId2" Type="http://schemas.openxmlformats.org/officeDocument/2006/relationships/customXml" Target="../ink/ink211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37.png"/><Relationship Id="rId10" Type="http://schemas.openxmlformats.org/officeDocument/2006/relationships/customXml" Target="../ink/ink215.xml"/><Relationship Id="rId1" Type="http://schemas.openxmlformats.org/officeDocument/2006/relationships/image" Target="../media/image23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2.png"/><Relationship Id="rId8" Type="http://schemas.openxmlformats.org/officeDocument/2006/relationships/customXml" Target="../ink/ink219.xml"/><Relationship Id="rId7" Type="http://schemas.openxmlformats.org/officeDocument/2006/relationships/image" Target="../media/image241.png"/><Relationship Id="rId6" Type="http://schemas.openxmlformats.org/officeDocument/2006/relationships/customXml" Target="../ink/ink218.xml"/><Relationship Id="rId5" Type="http://schemas.openxmlformats.org/officeDocument/2006/relationships/image" Target="../media/image240.png"/><Relationship Id="rId4" Type="http://schemas.openxmlformats.org/officeDocument/2006/relationships/customXml" Target="../ink/ink217.xml"/><Relationship Id="rId3" Type="http://schemas.openxmlformats.org/officeDocument/2006/relationships/image" Target="../media/image239.png"/><Relationship Id="rId29" Type="http://schemas.openxmlformats.org/officeDocument/2006/relationships/notesSlide" Target="../notesSlides/notesSlide9.x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250.png"/><Relationship Id="rId26" Type="http://schemas.openxmlformats.org/officeDocument/2006/relationships/customXml" Target="../ink/ink228.xml"/><Relationship Id="rId25" Type="http://schemas.openxmlformats.org/officeDocument/2006/relationships/image" Target="../media/image249.png"/><Relationship Id="rId24" Type="http://schemas.openxmlformats.org/officeDocument/2006/relationships/customXml" Target="../ink/ink227.xml"/><Relationship Id="rId23" Type="http://schemas.openxmlformats.org/officeDocument/2006/relationships/image" Target="../media/image248.png"/><Relationship Id="rId22" Type="http://schemas.openxmlformats.org/officeDocument/2006/relationships/customXml" Target="../ink/ink226.xml"/><Relationship Id="rId21" Type="http://schemas.openxmlformats.org/officeDocument/2006/relationships/image" Target="../media/image247.png"/><Relationship Id="rId20" Type="http://schemas.openxmlformats.org/officeDocument/2006/relationships/customXml" Target="../ink/ink225.xml"/><Relationship Id="rId2" Type="http://schemas.openxmlformats.org/officeDocument/2006/relationships/customXml" Target="../ink/ink216.xml"/><Relationship Id="rId19" Type="http://schemas.openxmlformats.org/officeDocument/2006/relationships/image" Target="../media/image30.png"/><Relationship Id="rId18" Type="http://schemas.openxmlformats.org/officeDocument/2006/relationships/customXml" Target="../ink/ink224.xml"/><Relationship Id="rId17" Type="http://schemas.openxmlformats.org/officeDocument/2006/relationships/image" Target="../media/image246.png"/><Relationship Id="rId16" Type="http://schemas.openxmlformats.org/officeDocument/2006/relationships/customXml" Target="../ink/ink223.xml"/><Relationship Id="rId15" Type="http://schemas.openxmlformats.org/officeDocument/2006/relationships/image" Target="../media/image245.png"/><Relationship Id="rId14" Type="http://schemas.openxmlformats.org/officeDocument/2006/relationships/customXml" Target="../ink/ink222.xml"/><Relationship Id="rId13" Type="http://schemas.openxmlformats.org/officeDocument/2006/relationships/image" Target="../media/image244.png"/><Relationship Id="rId12" Type="http://schemas.openxmlformats.org/officeDocument/2006/relationships/customXml" Target="../ink/ink221.xml"/><Relationship Id="rId11" Type="http://schemas.openxmlformats.org/officeDocument/2006/relationships/image" Target="../media/image243.png"/><Relationship Id="rId10" Type="http://schemas.openxmlformats.org/officeDocument/2006/relationships/customXml" Target="../ink/ink220.xml"/><Relationship Id="rId1" Type="http://schemas.openxmlformats.org/officeDocument/2006/relationships/image" Target="../media/image23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customXml" Target="../ink/ink232.xml"/><Relationship Id="rId8" Type="http://schemas.openxmlformats.org/officeDocument/2006/relationships/image" Target="../media/image255.png"/><Relationship Id="rId7" Type="http://schemas.openxmlformats.org/officeDocument/2006/relationships/customXml" Target="../ink/ink231.xml"/><Relationship Id="rId6" Type="http://schemas.openxmlformats.org/officeDocument/2006/relationships/image" Target="../media/image254.png"/><Relationship Id="rId5" Type="http://schemas.openxmlformats.org/officeDocument/2006/relationships/customXml" Target="../ink/ink230.xml"/><Relationship Id="rId4" Type="http://schemas.openxmlformats.org/officeDocument/2006/relationships/image" Target="../media/image253.png"/><Relationship Id="rId39" Type="http://schemas.openxmlformats.org/officeDocument/2006/relationships/slideLayout" Target="../slideLayouts/slideLayout2.xml"/><Relationship Id="rId38" Type="http://schemas.openxmlformats.org/officeDocument/2006/relationships/image" Target="../media/image269.png"/><Relationship Id="rId37" Type="http://schemas.openxmlformats.org/officeDocument/2006/relationships/customXml" Target="../ink/ink246.xml"/><Relationship Id="rId36" Type="http://schemas.openxmlformats.org/officeDocument/2006/relationships/image" Target="../media/image268.png"/><Relationship Id="rId35" Type="http://schemas.openxmlformats.org/officeDocument/2006/relationships/customXml" Target="../ink/ink245.xml"/><Relationship Id="rId34" Type="http://schemas.openxmlformats.org/officeDocument/2006/relationships/image" Target="../media/image72.png"/><Relationship Id="rId33" Type="http://schemas.openxmlformats.org/officeDocument/2006/relationships/customXml" Target="../ink/ink244.xml"/><Relationship Id="rId32" Type="http://schemas.openxmlformats.org/officeDocument/2006/relationships/image" Target="../media/image267.png"/><Relationship Id="rId31" Type="http://schemas.openxmlformats.org/officeDocument/2006/relationships/customXml" Target="../ink/ink243.xml"/><Relationship Id="rId30" Type="http://schemas.openxmlformats.org/officeDocument/2006/relationships/image" Target="../media/image266.png"/><Relationship Id="rId3" Type="http://schemas.openxmlformats.org/officeDocument/2006/relationships/customXml" Target="../ink/ink229.xml"/><Relationship Id="rId29" Type="http://schemas.openxmlformats.org/officeDocument/2006/relationships/customXml" Target="../ink/ink242.xml"/><Relationship Id="rId28" Type="http://schemas.openxmlformats.org/officeDocument/2006/relationships/image" Target="../media/image265.png"/><Relationship Id="rId27" Type="http://schemas.openxmlformats.org/officeDocument/2006/relationships/customXml" Target="../ink/ink241.xml"/><Relationship Id="rId26" Type="http://schemas.openxmlformats.org/officeDocument/2006/relationships/image" Target="../media/image264.png"/><Relationship Id="rId25" Type="http://schemas.openxmlformats.org/officeDocument/2006/relationships/customXml" Target="../ink/ink240.xml"/><Relationship Id="rId24" Type="http://schemas.openxmlformats.org/officeDocument/2006/relationships/image" Target="../media/image263.png"/><Relationship Id="rId23" Type="http://schemas.openxmlformats.org/officeDocument/2006/relationships/customXml" Target="../ink/ink239.xml"/><Relationship Id="rId22" Type="http://schemas.openxmlformats.org/officeDocument/2006/relationships/image" Target="../media/image262.png"/><Relationship Id="rId21" Type="http://schemas.openxmlformats.org/officeDocument/2006/relationships/customXml" Target="../ink/ink238.xml"/><Relationship Id="rId20" Type="http://schemas.openxmlformats.org/officeDocument/2006/relationships/image" Target="../media/image261.png"/><Relationship Id="rId2" Type="http://schemas.openxmlformats.org/officeDocument/2006/relationships/image" Target="../media/image252.png"/><Relationship Id="rId19" Type="http://schemas.openxmlformats.org/officeDocument/2006/relationships/customXml" Target="../ink/ink237.xml"/><Relationship Id="rId18" Type="http://schemas.openxmlformats.org/officeDocument/2006/relationships/image" Target="../media/image260.png"/><Relationship Id="rId17" Type="http://schemas.openxmlformats.org/officeDocument/2006/relationships/customXml" Target="../ink/ink236.xml"/><Relationship Id="rId16" Type="http://schemas.openxmlformats.org/officeDocument/2006/relationships/image" Target="../media/image259.png"/><Relationship Id="rId15" Type="http://schemas.openxmlformats.org/officeDocument/2006/relationships/customXml" Target="../ink/ink235.xml"/><Relationship Id="rId14" Type="http://schemas.openxmlformats.org/officeDocument/2006/relationships/image" Target="../media/image258.png"/><Relationship Id="rId13" Type="http://schemas.openxmlformats.org/officeDocument/2006/relationships/customXml" Target="../ink/ink234.xml"/><Relationship Id="rId12" Type="http://schemas.openxmlformats.org/officeDocument/2006/relationships/image" Target="../media/image257.png"/><Relationship Id="rId11" Type="http://schemas.openxmlformats.org/officeDocument/2006/relationships/customXml" Target="../ink/ink233.xml"/><Relationship Id="rId10" Type="http://schemas.openxmlformats.org/officeDocument/2006/relationships/image" Target="../media/image256.png"/><Relationship Id="rId1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customXml" Target="../ink/ink250.xml"/><Relationship Id="rId8" Type="http://schemas.openxmlformats.org/officeDocument/2006/relationships/image" Target="../media/image274.png"/><Relationship Id="rId7" Type="http://schemas.openxmlformats.org/officeDocument/2006/relationships/customXml" Target="../ink/ink249.xml"/><Relationship Id="rId6" Type="http://schemas.openxmlformats.org/officeDocument/2006/relationships/image" Target="../media/image273.png"/><Relationship Id="rId5" Type="http://schemas.openxmlformats.org/officeDocument/2006/relationships/customXml" Target="../ink/ink248.xml"/><Relationship Id="rId4" Type="http://schemas.openxmlformats.org/officeDocument/2006/relationships/image" Target="../media/image272.png"/><Relationship Id="rId3" Type="http://schemas.openxmlformats.org/officeDocument/2006/relationships/customXml" Target="../ink/ink247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80.png"/><Relationship Id="rId2" Type="http://schemas.openxmlformats.org/officeDocument/2006/relationships/image" Target="../media/image271.png"/><Relationship Id="rId19" Type="http://schemas.openxmlformats.org/officeDocument/2006/relationships/customXml" Target="../ink/ink255.xml"/><Relationship Id="rId18" Type="http://schemas.openxmlformats.org/officeDocument/2006/relationships/image" Target="../media/image279.png"/><Relationship Id="rId17" Type="http://schemas.openxmlformats.org/officeDocument/2006/relationships/customXml" Target="../ink/ink254.xml"/><Relationship Id="rId16" Type="http://schemas.openxmlformats.org/officeDocument/2006/relationships/image" Target="../media/image278.png"/><Relationship Id="rId15" Type="http://schemas.openxmlformats.org/officeDocument/2006/relationships/customXml" Target="../ink/ink253.xml"/><Relationship Id="rId14" Type="http://schemas.openxmlformats.org/officeDocument/2006/relationships/image" Target="../media/image277.png"/><Relationship Id="rId13" Type="http://schemas.openxmlformats.org/officeDocument/2006/relationships/customXml" Target="../ink/ink252.xml"/><Relationship Id="rId12" Type="http://schemas.openxmlformats.org/officeDocument/2006/relationships/image" Target="../media/image276.png"/><Relationship Id="rId11" Type="http://schemas.openxmlformats.org/officeDocument/2006/relationships/customXml" Target="../ink/ink251.xml"/><Relationship Id="rId10" Type="http://schemas.openxmlformats.org/officeDocument/2006/relationships/image" Target="../media/image275.png"/><Relationship Id="rId1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customXml" Target="../ink/ink257.xml"/><Relationship Id="rId4" Type="http://schemas.openxmlformats.org/officeDocument/2006/relationships/image" Target="../media/image283.png"/><Relationship Id="rId3" Type="http://schemas.openxmlformats.org/officeDocument/2006/relationships/customXml" Target="../ink/ink256.xml"/><Relationship Id="rId2" Type="http://schemas.openxmlformats.org/officeDocument/2006/relationships/image" Target="../media/image282.png"/><Relationship Id="rId1" Type="http://schemas.openxmlformats.org/officeDocument/2006/relationships/image" Target="../media/image28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3" Type="http://schemas.openxmlformats.org/officeDocument/2006/relationships/notesSlide" Target="../notesSlides/notesSlide3.xml"/><Relationship Id="rId82" Type="http://schemas.openxmlformats.org/officeDocument/2006/relationships/slideLayout" Target="../slideLayouts/slideLayout2.xml"/><Relationship Id="rId81" Type="http://schemas.openxmlformats.org/officeDocument/2006/relationships/image" Target="../media/image55.png"/><Relationship Id="rId80" Type="http://schemas.openxmlformats.org/officeDocument/2006/relationships/customXml" Target="../ink/ink40.xml"/><Relationship Id="rId8" Type="http://schemas.openxmlformats.org/officeDocument/2006/relationships/customXml" Target="../ink/ink4.xml"/><Relationship Id="rId79" Type="http://schemas.openxmlformats.org/officeDocument/2006/relationships/image" Target="../media/image54.png"/><Relationship Id="rId78" Type="http://schemas.openxmlformats.org/officeDocument/2006/relationships/customXml" Target="../ink/ink39.xml"/><Relationship Id="rId77" Type="http://schemas.openxmlformats.org/officeDocument/2006/relationships/image" Target="../media/image53.png"/><Relationship Id="rId76" Type="http://schemas.openxmlformats.org/officeDocument/2006/relationships/customXml" Target="../ink/ink38.xml"/><Relationship Id="rId75" Type="http://schemas.openxmlformats.org/officeDocument/2006/relationships/image" Target="../media/image52.png"/><Relationship Id="rId74" Type="http://schemas.openxmlformats.org/officeDocument/2006/relationships/customXml" Target="../ink/ink37.xml"/><Relationship Id="rId73" Type="http://schemas.openxmlformats.org/officeDocument/2006/relationships/image" Target="../media/image51.png"/><Relationship Id="rId72" Type="http://schemas.openxmlformats.org/officeDocument/2006/relationships/customXml" Target="../ink/ink36.xml"/><Relationship Id="rId71" Type="http://schemas.openxmlformats.org/officeDocument/2006/relationships/image" Target="../media/image50.png"/><Relationship Id="rId70" Type="http://schemas.openxmlformats.org/officeDocument/2006/relationships/customXml" Target="../ink/ink35.xml"/><Relationship Id="rId7" Type="http://schemas.openxmlformats.org/officeDocument/2006/relationships/image" Target="../media/image18.png"/><Relationship Id="rId69" Type="http://schemas.openxmlformats.org/officeDocument/2006/relationships/image" Target="../media/image49.png"/><Relationship Id="rId68" Type="http://schemas.openxmlformats.org/officeDocument/2006/relationships/customXml" Target="../ink/ink34.xml"/><Relationship Id="rId67" Type="http://schemas.openxmlformats.org/officeDocument/2006/relationships/image" Target="../media/image48.png"/><Relationship Id="rId66" Type="http://schemas.openxmlformats.org/officeDocument/2006/relationships/customXml" Target="../ink/ink33.xml"/><Relationship Id="rId65" Type="http://schemas.openxmlformats.org/officeDocument/2006/relationships/image" Target="../media/image47.png"/><Relationship Id="rId64" Type="http://schemas.openxmlformats.org/officeDocument/2006/relationships/customXml" Target="../ink/ink32.xml"/><Relationship Id="rId63" Type="http://schemas.openxmlformats.org/officeDocument/2006/relationships/image" Target="../media/image46.png"/><Relationship Id="rId62" Type="http://schemas.openxmlformats.org/officeDocument/2006/relationships/customXml" Target="../ink/ink31.xml"/><Relationship Id="rId61" Type="http://schemas.openxmlformats.org/officeDocument/2006/relationships/image" Target="../media/image45.png"/><Relationship Id="rId60" Type="http://schemas.openxmlformats.org/officeDocument/2006/relationships/customXml" Target="../ink/ink30.xml"/><Relationship Id="rId6" Type="http://schemas.openxmlformats.org/officeDocument/2006/relationships/customXml" Target="../ink/ink3.xml"/><Relationship Id="rId59" Type="http://schemas.openxmlformats.org/officeDocument/2006/relationships/image" Target="../media/image44.png"/><Relationship Id="rId58" Type="http://schemas.openxmlformats.org/officeDocument/2006/relationships/customXml" Target="../ink/ink29.xml"/><Relationship Id="rId57" Type="http://schemas.openxmlformats.org/officeDocument/2006/relationships/image" Target="../media/image43.png"/><Relationship Id="rId56" Type="http://schemas.openxmlformats.org/officeDocument/2006/relationships/customXml" Target="../ink/ink28.xml"/><Relationship Id="rId55" Type="http://schemas.openxmlformats.org/officeDocument/2006/relationships/image" Target="../media/image42.png"/><Relationship Id="rId54" Type="http://schemas.openxmlformats.org/officeDocument/2006/relationships/customXml" Target="../ink/ink27.xml"/><Relationship Id="rId53" Type="http://schemas.openxmlformats.org/officeDocument/2006/relationships/image" Target="../media/image41.png"/><Relationship Id="rId52" Type="http://schemas.openxmlformats.org/officeDocument/2006/relationships/customXml" Target="../ink/ink26.xml"/><Relationship Id="rId51" Type="http://schemas.openxmlformats.org/officeDocument/2006/relationships/image" Target="../media/image40.png"/><Relationship Id="rId50" Type="http://schemas.openxmlformats.org/officeDocument/2006/relationships/customXml" Target="../ink/ink25.xml"/><Relationship Id="rId5" Type="http://schemas.openxmlformats.org/officeDocument/2006/relationships/image" Target="../media/image17.png"/><Relationship Id="rId49" Type="http://schemas.openxmlformats.org/officeDocument/2006/relationships/image" Target="../media/image39.png"/><Relationship Id="rId48" Type="http://schemas.openxmlformats.org/officeDocument/2006/relationships/customXml" Target="../ink/ink24.xml"/><Relationship Id="rId47" Type="http://schemas.openxmlformats.org/officeDocument/2006/relationships/image" Target="../media/image38.png"/><Relationship Id="rId46" Type="http://schemas.openxmlformats.org/officeDocument/2006/relationships/customXml" Target="../ink/ink23.xml"/><Relationship Id="rId45" Type="http://schemas.openxmlformats.org/officeDocument/2006/relationships/image" Target="../media/image37.png"/><Relationship Id="rId44" Type="http://schemas.openxmlformats.org/officeDocument/2006/relationships/customXml" Target="../ink/ink22.xml"/><Relationship Id="rId43" Type="http://schemas.openxmlformats.org/officeDocument/2006/relationships/image" Target="../media/image36.png"/><Relationship Id="rId42" Type="http://schemas.openxmlformats.org/officeDocument/2006/relationships/customXml" Target="../ink/ink21.xml"/><Relationship Id="rId41" Type="http://schemas.openxmlformats.org/officeDocument/2006/relationships/image" Target="../media/image35.png"/><Relationship Id="rId40" Type="http://schemas.openxmlformats.org/officeDocument/2006/relationships/customXml" Target="../ink/ink20.xml"/><Relationship Id="rId4" Type="http://schemas.openxmlformats.org/officeDocument/2006/relationships/customXml" Target="../ink/ink2.xml"/><Relationship Id="rId39" Type="http://schemas.openxmlformats.org/officeDocument/2006/relationships/image" Target="../media/image34.png"/><Relationship Id="rId38" Type="http://schemas.openxmlformats.org/officeDocument/2006/relationships/customXml" Target="../ink/ink19.xml"/><Relationship Id="rId37" Type="http://schemas.openxmlformats.org/officeDocument/2006/relationships/image" Target="../media/image33.png"/><Relationship Id="rId36" Type="http://schemas.openxmlformats.org/officeDocument/2006/relationships/customXml" Target="../ink/ink18.xml"/><Relationship Id="rId35" Type="http://schemas.openxmlformats.org/officeDocument/2006/relationships/image" Target="../media/image32.png"/><Relationship Id="rId34" Type="http://schemas.openxmlformats.org/officeDocument/2006/relationships/customXml" Target="../ink/ink17.xml"/><Relationship Id="rId33" Type="http://schemas.openxmlformats.org/officeDocument/2006/relationships/image" Target="../media/image31.png"/><Relationship Id="rId32" Type="http://schemas.openxmlformats.org/officeDocument/2006/relationships/customXml" Target="../ink/ink16.xml"/><Relationship Id="rId31" Type="http://schemas.openxmlformats.org/officeDocument/2006/relationships/image" Target="../media/image30.png"/><Relationship Id="rId30" Type="http://schemas.openxmlformats.org/officeDocument/2006/relationships/customXml" Target="../ink/ink15.xml"/><Relationship Id="rId3" Type="http://schemas.openxmlformats.org/officeDocument/2006/relationships/image" Target="../media/image16.png"/><Relationship Id="rId29" Type="http://schemas.openxmlformats.org/officeDocument/2006/relationships/image" Target="../media/image29.png"/><Relationship Id="rId28" Type="http://schemas.openxmlformats.org/officeDocument/2006/relationships/customXml" Target="../ink/ink14.xml"/><Relationship Id="rId27" Type="http://schemas.openxmlformats.org/officeDocument/2006/relationships/image" Target="../media/image28.png"/><Relationship Id="rId26" Type="http://schemas.openxmlformats.org/officeDocument/2006/relationships/customXml" Target="../ink/ink13.xml"/><Relationship Id="rId25" Type="http://schemas.openxmlformats.org/officeDocument/2006/relationships/image" Target="../media/image27.png"/><Relationship Id="rId24" Type="http://schemas.openxmlformats.org/officeDocument/2006/relationships/customXml" Target="../ink/ink12.xml"/><Relationship Id="rId23" Type="http://schemas.openxmlformats.org/officeDocument/2006/relationships/image" Target="../media/image26.png"/><Relationship Id="rId22" Type="http://schemas.openxmlformats.org/officeDocument/2006/relationships/customXml" Target="../ink/ink11.xml"/><Relationship Id="rId21" Type="http://schemas.openxmlformats.org/officeDocument/2006/relationships/image" Target="../media/image25.png"/><Relationship Id="rId20" Type="http://schemas.openxmlformats.org/officeDocument/2006/relationships/customXml" Target="../ink/ink10.xml"/><Relationship Id="rId2" Type="http://schemas.openxmlformats.org/officeDocument/2006/relationships/customXml" Target="../ink/ink1.xml"/><Relationship Id="rId19" Type="http://schemas.openxmlformats.org/officeDocument/2006/relationships/image" Target="../media/image24.png"/><Relationship Id="rId18" Type="http://schemas.openxmlformats.org/officeDocument/2006/relationships/customXml" Target="../ink/ink9.xml"/><Relationship Id="rId17" Type="http://schemas.openxmlformats.org/officeDocument/2006/relationships/image" Target="../media/image23.png"/><Relationship Id="rId16" Type="http://schemas.openxmlformats.org/officeDocument/2006/relationships/customXml" Target="../ink/ink8.xml"/><Relationship Id="rId15" Type="http://schemas.openxmlformats.org/officeDocument/2006/relationships/image" Target="../media/image22.png"/><Relationship Id="rId14" Type="http://schemas.openxmlformats.org/officeDocument/2006/relationships/customXml" Target="../ink/ink7.xml"/><Relationship Id="rId13" Type="http://schemas.openxmlformats.org/officeDocument/2006/relationships/image" Target="../media/image21.png"/><Relationship Id="rId12" Type="http://schemas.openxmlformats.org/officeDocument/2006/relationships/customXml" Target="../ink/ink6.xml"/><Relationship Id="rId11" Type="http://schemas.openxmlformats.org/officeDocument/2006/relationships/image" Target="../media/image20.png"/><Relationship Id="rId10" Type="http://schemas.openxmlformats.org/officeDocument/2006/relationships/customXml" Target="../ink/ink5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customXml" Target="../ink/ink45.xml"/><Relationship Id="rId8" Type="http://schemas.openxmlformats.org/officeDocument/2006/relationships/image" Target="../media/image59.png"/><Relationship Id="rId7" Type="http://schemas.openxmlformats.org/officeDocument/2006/relationships/customXml" Target="../ink/ink44.xml"/><Relationship Id="rId65" Type="http://schemas.openxmlformats.org/officeDocument/2006/relationships/slideLayout" Target="../slideLayouts/slideLayout2.xml"/><Relationship Id="rId64" Type="http://schemas.openxmlformats.org/officeDocument/2006/relationships/image" Target="../media/image30.png"/><Relationship Id="rId63" Type="http://schemas.openxmlformats.org/officeDocument/2006/relationships/customXml" Target="../ink/ink72.xml"/><Relationship Id="rId62" Type="http://schemas.openxmlformats.org/officeDocument/2006/relationships/image" Target="../media/image86.png"/><Relationship Id="rId61" Type="http://schemas.openxmlformats.org/officeDocument/2006/relationships/customXml" Target="../ink/ink71.xml"/><Relationship Id="rId60" Type="http://schemas.openxmlformats.org/officeDocument/2006/relationships/image" Target="../media/image85.png"/><Relationship Id="rId6" Type="http://schemas.openxmlformats.org/officeDocument/2006/relationships/image" Target="../media/image58.png"/><Relationship Id="rId59" Type="http://schemas.openxmlformats.org/officeDocument/2006/relationships/customXml" Target="../ink/ink70.xml"/><Relationship Id="rId58" Type="http://schemas.openxmlformats.org/officeDocument/2006/relationships/image" Target="../media/image84.png"/><Relationship Id="rId57" Type="http://schemas.openxmlformats.org/officeDocument/2006/relationships/customXml" Target="../ink/ink69.xml"/><Relationship Id="rId56" Type="http://schemas.openxmlformats.org/officeDocument/2006/relationships/image" Target="../media/image83.png"/><Relationship Id="rId55" Type="http://schemas.openxmlformats.org/officeDocument/2006/relationships/customXml" Target="../ink/ink68.xml"/><Relationship Id="rId54" Type="http://schemas.openxmlformats.org/officeDocument/2006/relationships/image" Target="../media/image82.png"/><Relationship Id="rId53" Type="http://schemas.openxmlformats.org/officeDocument/2006/relationships/customXml" Target="../ink/ink67.xml"/><Relationship Id="rId52" Type="http://schemas.openxmlformats.org/officeDocument/2006/relationships/image" Target="../media/image81.png"/><Relationship Id="rId51" Type="http://schemas.openxmlformats.org/officeDocument/2006/relationships/customXml" Target="../ink/ink66.xml"/><Relationship Id="rId50" Type="http://schemas.openxmlformats.org/officeDocument/2006/relationships/image" Target="../media/image80.png"/><Relationship Id="rId5" Type="http://schemas.openxmlformats.org/officeDocument/2006/relationships/customXml" Target="../ink/ink43.xml"/><Relationship Id="rId49" Type="http://schemas.openxmlformats.org/officeDocument/2006/relationships/customXml" Target="../ink/ink65.xml"/><Relationship Id="rId48" Type="http://schemas.openxmlformats.org/officeDocument/2006/relationships/image" Target="../media/image79.png"/><Relationship Id="rId47" Type="http://schemas.openxmlformats.org/officeDocument/2006/relationships/customXml" Target="../ink/ink64.xml"/><Relationship Id="rId46" Type="http://schemas.openxmlformats.org/officeDocument/2006/relationships/image" Target="../media/image78.png"/><Relationship Id="rId45" Type="http://schemas.openxmlformats.org/officeDocument/2006/relationships/customXml" Target="../ink/ink63.xml"/><Relationship Id="rId44" Type="http://schemas.openxmlformats.org/officeDocument/2006/relationships/image" Target="../media/image77.png"/><Relationship Id="rId43" Type="http://schemas.openxmlformats.org/officeDocument/2006/relationships/customXml" Target="../ink/ink62.xml"/><Relationship Id="rId42" Type="http://schemas.openxmlformats.org/officeDocument/2006/relationships/image" Target="../media/image76.png"/><Relationship Id="rId41" Type="http://schemas.openxmlformats.org/officeDocument/2006/relationships/customXml" Target="../ink/ink61.xml"/><Relationship Id="rId40" Type="http://schemas.openxmlformats.org/officeDocument/2006/relationships/image" Target="../media/image75.png"/><Relationship Id="rId4" Type="http://schemas.openxmlformats.org/officeDocument/2006/relationships/image" Target="../media/image57.png"/><Relationship Id="rId39" Type="http://schemas.openxmlformats.org/officeDocument/2006/relationships/customXml" Target="../ink/ink60.xml"/><Relationship Id="rId38" Type="http://schemas.openxmlformats.org/officeDocument/2006/relationships/image" Target="../media/image74.png"/><Relationship Id="rId37" Type="http://schemas.openxmlformats.org/officeDocument/2006/relationships/customXml" Target="../ink/ink59.xml"/><Relationship Id="rId36" Type="http://schemas.openxmlformats.org/officeDocument/2006/relationships/image" Target="../media/image73.png"/><Relationship Id="rId35" Type="http://schemas.openxmlformats.org/officeDocument/2006/relationships/customXml" Target="../ink/ink58.xml"/><Relationship Id="rId34" Type="http://schemas.openxmlformats.org/officeDocument/2006/relationships/image" Target="../media/image72.png"/><Relationship Id="rId33" Type="http://schemas.openxmlformats.org/officeDocument/2006/relationships/customXml" Target="../ink/ink57.xml"/><Relationship Id="rId32" Type="http://schemas.openxmlformats.org/officeDocument/2006/relationships/image" Target="../media/image71.png"/><Relationship Id="rId31" Type="http://schemas.openxmlformats.org/officeDocument/2006/relationships/customXml" Target="../ink/ink56.xml"/><Relationship Id="rId30" Type="http://schemas.openxmlformats.org/officeDocument/2006/relationships/image" Target="../media/image70.png"/><Relationship Id="rId3" Type="http://schemas.openxmlformats.org/officeDocument/2006/relationships/customXml" Target="../ink/ink42.xml"/><Relationship Id="rId29" Type="http://schemas.openxmlformats.org/officeDocument/2006/relationships/customXml" Target="../ink/ink55.xml"/><Relationship Id="rId28" Type="http://schemas.openxmlformats.org/officeDocument/2006/relationships/image" Target="../media/image69.png"/><Relationship Id="rId27" Type="http://schemas.openxmlformats.org/officeDocument/2006/relationships/customXml" Target="../ink/ink54.xml"/><Relationship Id="rId26" Type="http://schemas.openxmlformats.org/officeDocument/2006/relationships/image" Target="../media/image68.png"/><Relationship Id="rId25" Type="http://schemas.openxmlformats.org/officeDocument/2006/relationships/customXml" Target="../ink/ink53.xml"/><Relationship Id="rId24" Type="http://schemas.openxmlformats.org/officeDocument/2006/relationships/image" Target="../media/image67.png"/><Relationship Id="rId23" Type="http://schemas.openxmlformats.org/officeDocument/2006/relationships/customXml" Target="../ink/ink52.xml"/><Relationship Id="rId22" Type="http://schemas.openxmlformats.org/officeDocument/2006/relationships/image" Target="../media/image66.png"/><Relationship Id="rId21" Type="http://schemas.openxmlformats.org/officeDocument/2006/relationships/customXml" Target="../ink/ink51.xml"/><Relationship Id="rId20" Type="http://schemas.openxmlformats.org/officeDocument/2006/relationships/image" Target="../media/image65.png"/><Relationship Id="rId2" Type="http://schemas.openxmlformats.org/officeDocument/2006/relationships/image" Target="../media/image56.png"/><Relationship Id="rId19" Type="http://schemas.openxmlformats.org/officeDocument/2006/relationships/customXml" Target="../ink/ink50.xml"/><Relationship Id="rId18" Type="http://schemas.openxmlformats.org/officeDocument/2006/relationships/image" Target="../media/image64.png"/><Relationship Id="rId17" Type="http://schemas.openxmlformats.org/officeDocument/2006/relationships/customXml" Target="../ink/ink49.xml"/><Relationship Id="rId16" Type="http://schemas.openxmlformats.org/officeDocument/2006/relationships/image" Target="../media/image63.png"/><Relationship Id="rId15" Type="http://schemas.openxmlformats.org/officeDocument/2006/relationships/customXml" Target="../ink/ink48.xml"/><Relationship Id="rId14" Type="http://schemas.openxmlformats.org/officeDocument/2006/relationships/image" Target="../media/image62.png"/><Relationship Id="rId13" Type="http://schemas.openxmlformats.org/officeDocument/2006/relationships/customXml" Target="../ink/ink47.xml"/><Relationship Id="rId12" Type="http://schemas.openxmlformats.org/officeDocument/2006/relationships/image" Target="../media/image61.png"/><Relationship Id="rId11" Type="http://schemas.openxmlformats.org/officeDocument/2006/relationships/customXml" Target="../ink/ink46.xml"/><Relationship Id="rId10" Type="http://schemas.openxmlformats.org/officeDocument/2006/relationships/image" Target="../media/image60.png"/><Relationship Id="rId1" Type="http://schemas.openxmlformats.org/officeDocument/2006/relationships/customXml" Target="../ink/ink41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customXml" Target="../ink/ink124.xml"/><Relationship Id="rId98" Type="http://schemas.openxmlformats.org/officeDocument/2006/relationships/image" Target="../media/image132.png"/><Relationship Id="rId97" Type="http://schemas.openxmlformats.org/officeDocument/2006/relationships/customXml" Target="../ink/ink123.xml"/><Relationship Id="rId96" Type="http://schemas.openxmlformats.org/officeDocument/2006/relationships/customXml" Target="../ink/ink122.xml"/><Relationship Id="rId95" Type="http://schemas.openxmlformats.org/officeDocument/2006/relationships/image" Target="../media/image131.png"/><Relationship Id="rId94" Type="http://schemas.openxmlformats.org/officeDocument/2006/relationships/customXml" Target="../ink/ink121.xml"/><Relationship Id="rId93" Type="http://schemas.openxmlformats.org/officeDocument/2006/relationships/image" Target="../media/image130.png"/><Relationship Id="rId92" Type="http://schemas.openxmlformats.org/officeDocument/2006/relationships/customXml" Target="../ink/ink120.xml"/><Relationship Id="rId91" Type="http://schemas.openxmlformats.org/officeDocument/2006/relationships/image" Target="../media/image129.png"/><Relationship Id="rId90" Type="http://schemas.openxmlformats.org/officeDocument/2006/relationships/customXml" Target="../ink/ink119.xml"/><Relationship Id="rId9" Type="http://schemas.openxmlformats.org/officeDocument/2006/relationships/image" Target="../media/image91.png"/><Relationship Id="rId89" Type="http://schemas.openxmlformats.org/officeDocument/2006/relationships/image" Target="../media/image128.png"/><Relationship Id="rId88" Type="http://schemas.openxmlformats.org/officeDocument/2006/relationships/customXml" Target="../ink/ink118.xml"/><Relationship Id="rId87" Type="http://schemas.openxmlformats.org/officeDocument/2006/relationships/image" Target="../media/image127.png"/><Relationship Id="rId86" Type="http://schemas.openxmlformats.org/officeDocument/2006/relationships/customXml" Target="../ink/ink117.xml"/><Relationship Id="rId85" Type="http://schemas.openxmlformats.org/officeDocument/2006/relationships/image" Target="../media/image126.png"/><Relationship Id="rId84" Type="http://schemas.openxmlformats.org/officeDocument/2006/relationships/customXml" Target="../ink/ink116.xml"/><Relationship Id="rId83" Type="http://schemas.openxmlformats.org/officeDocument/2006/relationships/image" Target="../media/image125.png"/><Relationship Id="rId82" Type="http://schemas.openxmlformats.org/officeDocument/2006/relationships/customXml" Target="../ink/ink115.xml"/><Relationship Id="rId81" Type="http://schemas.openxmlformats.org/officeDocument/2006/relationships/image" Target="../media/image124.png"/><Relationship Id="rId80" Type="http://schemas.openxmlformats.org/officeDocument/2006/relationships/customXml" Target="../ink/ink114.xml"/><Relationship Id="rId8" Type="http://schemas.openxmlformats.org/officeDocument/2006/relationships/customXml" Target="../ink/ink76.xml"/><Relationship Id="rId79" Type="http://schemas.openxmlformats.org/officeDocument/2006/relationships/image" Target="../media/image123.png"/><Relationship Id="rId78" Type="http://schemas.openxmlformats.org/officeDocument/2006/relationships/customXml" Target="../ink/ink113.xml"/><Relationship Id="rId77" Type="http://schemas.openxmlformats.org/officeDocument/2006/relationships/image" Target="../media/image122.png"/><Relationship Id="rId76" Type="http://schemas.openxmlformats.org/officeDocument/2006/relationships/customXml" Target="../ink/ink112.xml"/><Relationship Id="rId75" Type="http://schemas.openxmlformats.org/officeDocument/2006/relationships/image" Target="../media/image121.png"/><Relationship Id="rId74" Type="http://schemas.openxmlformats.org/officeDocument/2006/relationships/customXml" Target="../ink/ink111.xml"/><Relationship Id="rId73" Type="http://schemas.openxmlformats.org/officeDocument/2006/relationships/image" Target="../media/image120.png"/><Relationship Id="rId72" Type="http://schemas.openxmlformats.org/officeDocument/2006/relationships/customXml" Target="../ink/ink110.xml"/><Relationship Id="rId71" Type="http://schemas.openxmlformats.org/officeDocument/2006/relationships/image" Target="../media/image119.png"/><Relationship Id="rId70" Type="http://schemas.openxmlformats.org/officeDocument/2006/relationships/customXml" Target="../ink/ink109.xml"/><Relationship Id="rId7" Type="http://schemas.openxmlformats.org/officeDocument/2006/relationships/image" Target="../media/image90.png"/><Relationship Id="rId69" Type="http://schemas.openxmlformats.org/officeDocument/2006/relationships/image" Target="../media/image118.png"/><Relationship Id="rId68" Type="http://schemas.openxmlformats.org/officeDocument/2006/relationships/customXml" Target="../ink/ink108.xml"/><Relationship Id="rId67" Type="http://schemas.openxmlformats.org/officeDocument/2006/relationships/image" Target="../media/image117.png"/><Relationship Id="rId66" Type="http://schemas.openxmlformats.org/officeDocument/2006/relationships/customXml" Target="../ink/ink107.xml"/><Relationship Id="rId65" Type="http://schemas.openxmlformats.org/officeDocument/2006/relationships/image" Target="../media/image116.png"/><Relationship Id="rId64" Type="http://schemas.openxmlformats.org/officeDocument/2006/relationships/customXml" Target="../ink/ink106.xml"/><Relationship Id="rId63" Type="http://schemas.openxmlformats.org/officeDocument/2006/relationships/image" Target="../media/image115.png"/><Relationship Id="rId62" Type="http://schemas.openxmlformats.org/officeDocument/2006/relationships/customXml" Target="../ink/ink105.xml"/><Relationship Id="rId61" Type="http://schemas.openxmlformats.org/officeDocument/2006/relationships/image" Target="../media/image114.png"/><Relationship Id="rId60" Type="http://schemas.openxmlformats.org/officeDocument/2006/relationships/customXml" Target="../ink/ink104.xml"/><Relationship Id="rId6" Type="http://schemas.openxmlformats.org/officeDocument/2006/relationships/customXml" Target="../ink/ink75.xml"/><Relationship Id="rId59" Type="http://schemas.openxmlformats.org/officeDocument/2006/relationships/customXml" Target="../ink/ink103.xml"/><Relationship Id="rId58" Type="http://schemas.openxmlformats.org/officeDocument/2006/relationships/customXml" Target="../ink/ink102.xml"/><Relationship Id="rId57" Type="http://schemas.openxmlformats.org/officeDocument/2006/relationships/customXml" Target="../ink/ink101.xml"/><Relationship Id="rId56" Type="http://schemas.openxmlformats.org/officeDocument/2006/relationships/image" Target="../media/image113.png"/><Relationship Id="rId55" Type="http://schemas.openxmlformats.org/officeDocument/2006/relationships/customXml" Target="../ink/ink100.xml"/><Relationship Id="rId54" Type="http://schemas.openxmlformats.org/officeDocument/2006/relationships/image" Target="../media/image112.png"/><Relationship Id="rId53" Type="http://schemas.openxmlformats.org/officeDocument/2006/relationships/customXml" Target="../ink/ink99.xml"/><Relationship Id="rId52" Type="http://schemas.openxmlformats.org/officeDocument/2006/relationships/image" Target="../media/image111.png"/><Relationship Id="rId51" Type="http://schemas.openxmlformats.org/officeDocument/2006/relationships/customXml" Target="../ink/ink98.xml"/><Relationship Id="rId50" Type="http://schemas.openxmlformats.org/officeDocument/2006/relationships/image" Target="../media/image110.png"/><Relationship Id="rId5" Type="http://schemas.openxmlformats.org/officeDocument/2006/relationships/image" Target="../media/image89.png"/><Relationship Id="rId49" Type="http://schemas.openxmlformats.org/officeDocument/2006/relationships/customXml" Target="../ink/ink97.xml"/><Relationship Id="rId48" Type="http://schemas.openxmlformats.org/officeDocument/2006/relationships/image" Target="../media/image109.png"/><Relationship Id="rId47" Type="http://schemas.openxmlformats.org/officeDocument/2006/relationships/customXml" Target="../ink/ink96.xml"/><Relationship Id="rId46" Type="http://schemas.openxmlformats.org/officeDocument/2006/relationships/image" Target="../media/image108.png"/><Relationship Id="rId45" Type="http://schemas.openxmlformats.org/officeDocument/2006/relationships/customXml" Target="../ink/ink95.xml"/><Relationship Id="rId44" Type="http://schemas.openxmlformats.org/officeDocument/2006/relationships/image" Target="../media/image107.png"/><Relationship Id="rId43" Type="http://schemas.openxmlformats.org/officeDocument/2006/relationships/customXml" Target="../ink/ink94.xml"/><Relationship Id="rId42" Type="http://schemas.openxmlformats.org/officeDocument/2006/relationships/image" Target="../media/image106.png"/><Relationship Id="rId41" Type="http://schemas.openxmlformats.org/officeDocument/2006/relationships/customXml" Target="../ink/ink93.xml"/><Relationship Id="rId40" Type="http://schemas.openxmlformats.org/officeDocument/2006/relationships/image" Target="../media/image105.png"/><Relationship Id="rId4" Type="http://schemas.openxmlformats.org/officeDocument/2006/relationships/customXml" Target="../ink/ink74.xml"/><Relationship Id="rId39" Type="http://schemas.openxmlformats.org/officeDocument/2006/relationships/customXml" Target="../ink/ink92.xml"/><Relationship Id="rId38" Type="http://schemas.openxmlformats.org/officeDocument/2006/relationships/image" Target="../media/image104.png"/><Relationship Id="rId37" Type="http://schemas.openxmlformats.org/officeDocument/2006/relationships/customXml" Target="../ink/ink91.xml"/><Relationship Id="rId36" Type="http://schemas.openxmlformats.org/officeDocument/2006/relationships/image" Target="../media/image103.png"/><Relationship Id="rId35" Type="http://schemas.openxmlformats.org/officeDocument/2006/relationships/customXml" Target="../ink/ink90.xml"/><Relationship Id="rId34" Type="http://schemas.openxmlformats.org/officeDocument/2006/relationships/image" Target="../media/image102.png"/><Relationship Id="rId33" Type="http://schemas.openxmlformats.org/officeDocument/2006/relationships/customXml" Target="../ink/ink89.xml"/><Relationship Id="rId32" Type="http://schemas.openxmlformats.org/officeDocument/2006/relationships/image" Target="../media/image101.png"/><Relationship Id="rId31" Type="http://schemas.openxmlformats.org/officeDocument/2006/relationships/customXml" Target="../ink/ink88.xml"/><Relationship Id="rId30" Type="http://schemas.openxmlformats.org/officeDocument/2006/relationships/image" Target="../media/image100.png"/><Relationship Id="rId3" Type="http://schemas.openxmlformats.org/officeDocument/2006/relationships/image" Target="../media/image88.png"/><Relationship Id="rId29" Type="http://schemas.openxmlformats.org/officeDocument/2006/relationships/customXml" Target="../ink/ink87.xml"/><Relationship Id="rId28" Type="http://schemas.openxmlformats.org/officeDocument/2006/relationships/image" Target="../media/image99.png"/><Relationship Id="rId27" Type="http://schemas.openxmlformats.org/officeDocument/2006/relationships/customXml" Target="../ink/ink86.xml"/><Relationship Id="rId26" Type="http://schemas.openxmlformats.org/officeDocument/2006/relationships/image" Target="../media/image98.png"/><Relationship Id="rId25" Type="http://schemas.openxmlformats.org/officeDocument/2006/relationships/customXml" Target="../ink/ink85.xml"/><Relationship Id="rId24" Type="http://schemas.openxmlformats.org/officeDocument/2006/relationships/customXml" Target="../ink/ink84.xml"/><Relationship Id="rId23" Type="http://schemas.openxmlformats.org/officeDocument/2006/relationships/image" Target="../media/image97.png"/><Relationship Id="rId22" Type="http://schemas.openxmlformats.org/officeDocument/2006/relationships/customXml" Target="../ink/ink83.xml"/><Relationship Id="rId21" Type="http://schemas.openxmlformats.org/officeDocument/2006/relationships/image" Target="../media/image30.png"/><Relationship Id="rId20" Type="http://schemas.openxmlformats.org/officeDocument/2006/relationships/customXml" Target="../ink/ink82.xml"/><Relationship Id="rId2" Type="http://schemas.openxmlformats.org/officeDocument/2006/relationships/customXml" Target="../ink/ink73.xml"/><Relationship Id="rId19" Type="http://schemas.openxmlformats.org/officeDocument/2006/relationships/image" Target="../media/image96.png"/><Relationship Id="rId18" Type="http://schemas.openxmlformats.org/officeDocument/2006/relationships/customXml" Target="../ink/ink81.xml"/><Relationship Id="rId17" Type="http://schemas.openxmlformats.org/officeDocument/2006/relationships/image" Target="../media/image95.png"/><Relationship Id="rId16" Type="http://schemas.openxmlformats.org/officeDocument/2006/relationships/customXml" Target="../ink/ink80.xml"/><Relationship Id="rId15" Type="http://schemas.openxmlformats.org/officeDocument/2006/relationships/image" Target="../media/image94.png"/><Relationship Id="rId14" Type="http://schemas.openxmlformats.org/officeDocument/2006/relationships/customXml" Target="../ink/ink79.xml"/><Relationship Id="rId13" Type="http://schemas.openxmlformats.org/officeDocument/2006/relationships/image" Target="../media/image93.png"/><Relationship Id="rId12" Type="http://schemas.openxmlformats.org/officeDocument/2006/relationships/customXml" Target="../ink/ink78.xml"/><Relationship Id="rId115" Type="http://schemas.openxmlformats.org/officeDocument/2006/relationships/notesSlide" Target="../notesSlides/notesSlide4.xml"/><Relationship Id="rId114" Type="http://schemas.openxmlformats.org/officeDocument/2006/relationships/slideLayout" Target="../slideLayouts/slideLayout2.xml"/><Relationship Id="rId113" Type="http://schemas.openxmlformats.org/officeDocument/2006/relationships/image" Target="../media/image139.png"/><Relationship Id="rId112" Type="http://schemas.openxmlformats.org/officeDocument/2006/relationships/customXml" Target="../ink/ink131.xml"/><Relationship Id="rId111" Type="http://schemas.openxmlformats.org/officeDocument/2006/relationships/image" Target="../media/image138.png"/><Relationship Id="rId110" Type="http://schemas.openxmlformats.org/officeDocument/2006/relationships/customXml" Target="../ink/ink130.xml"/><Relationship Id="rId11" Type="http://schemas.openxmlformats.org/officeDocument/2006/relationships/image" Target="../media/image92.png"/><Relationship Id="rId109" Type="http://schemas.openxmlformats.org/officeDocument/2006/relationships/image" Target="../media/image137.png"/><Relationship Id="rId108" Type="http://schemas.openxmlformats.org/officeDocument/2006/relationships/customXml" Target="../ink/ink129.xml"/><Relationship Id="rId107" Type="http://schemas.openxmlformats.org/officeDocument/2006/relationships/image" Target="../media/image136.png"/><Relationship Id="rId106" Type="http://schemas.openxmlformats.org/officeDocument/2006/relationships/customXml" Target="../ink/ink128.xml"/><Relationship Id="rId105" Type="http://schemas.openxmlformats.org/officeDocument/2006/relationships/image" Target="../media/image135.png"/><Relationship Id="rId104" Type="http://schemas.openxmlformats.org/officeDocument/2006/relationships/customXml" Target="../ink/ink127.xml"/><Relationship Id="rId103" Type="http://schemas.openxmlformats.org/officeDocument/2006/relationships/image" Target="../media/image134.png"/><Relationship Id="rId102" Type="http://schemas.openxmlformats.org/officeDocument/2006/relationships/customXml" Target="../ink/ink126.xml"/><Relationship Id="rId101" Type="http://schemas.openxmlformats.org/officeDocument/2006/relationships/image" Target="../media/image133.png"/><Relationship Id="rId100" Type="http://schemas.openxmlformats.org/officeDocument/2006/relationships/customXml" Target="../ink/ink125.xml"/><Relationship Id="rId10" Type="http://schemas.openxmlformats.org/officeDocument/2006/relationships/customXml" Target="../ink/ink77.xml"/><Relationship Id="rId1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customXml" Target="../ink/ink135.xml"/><Relationship Id="rId8" Type="http://schemas.openxmlformats.org/officeDocument/2006/relationships/image" Target="../media/image143.png"/><Relationship Id="rId7" Type="http://schemas.openxmlformats.org/officeDocument/2006/relationships/customXml" Target="../ink/ink134.xml"/><Relationship Id="rId6" Type="http://schemas.openxmlformats.org/officeDocument/2006/relationships/image" Target="../media/image142.png"/><Relationship Id="rId5" Type="http://schemas.openxmlformats.org/officeDocument/2006/relationships/customXml" Target="../ink/ink133.xml"/><Relationship Id="rId4" Type="http://schemas.openxmlformats.org/officeDocument/2006/relationships/image" Target="../media/image141.png"/><Relationship Id="rId3" Type="http://schemas.openxmlformats.org/officeDocument/2006/relationships/customXml" Target="../ink/ink132.xml"/><Relationship Id="rId2" Type="http://schemas.openxmlformats.org/officeDocument/2006/relationships/image" Target="../media/image14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4.png"/><Relationship Id="rId1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1.png"/><Relationship Id="rId8" Type="http://schemas.openxmlformats.org/officeDocument/2006/relationships/customXml" Target="../ink/ink136.xml"/><Relationship Id="rId78" Type="http://schemas.openxmlformats.org/officeDocument/2006/relationships/slideLayout" Target="../slideLayouts/slideLayout2.xml"/><Relationship Id="rId77" Type="http://schemas.openxmlformats.org/officeDocument/2006/relationships/image" Target="../media/image184.png"/><Relationship Id="rId76" Type="http://schemas.openxmlformats.org/officeDocument/2006/relationships/customXml" Target="../ink/ink170.xml"/><Relationship Id="rId75" Type="http://schemas.openxmlformats.org/officeDocument/2006/relationships/image" Target="../media/image183.png"/><Relationship Id="rId74" Type="http://schemas.openxmlformats.org/officeDocument/2006/relationships/customXml" Target="../ink/ink169.xml"/><Relationship Id="rId73" Type="http://schemas.openxmlformats.org/officeDocument/2006/relationships/image" Target="../media/image182.png"/><Relationship Id="rId72" Type="http://schemas.openxmlformats.org/officeDocument/2006/relationships/customXml" Target="../ink/ink168.xml"/><Relationship Id="rId71" Type="http://schemas.openxmlformats.org/officeDocument/2006/relationships/image" Target="../media/image181.png"/><Relationship Id="rId70" Type="http://schemas.openxmlformats.org/officeDocument/2006/relationships/customXml" Target="../ink/ink167.xml"/><Relationship Id="rId7" Type="http://schemas.openxmlformats.org/officeDocument/2006/relationships/image" Target="../media/image150.png"/><Relationship Id="rId69" Type="http://schemas.openxmlformats.org/officeDocument/2006/relationships/image" Target="../media/image180.png"/><Relationship Id="rId68" Type="http://schemas.openxmlformats.org/officeDocument/2006/relationships/customXml" Target="../ink/ink166.xml"/><Relationship Id="rId67" Type="http://schemas.openxmlformats.org/officeDocument/2006/relationships/image" Target="../media/image179.png"/><Relationship Id="rId66" Type="http://schemas.openxmlformats.org/officeDocument/2006/relationships/customXml" Target="../ink/ink165.xml"/><Relationship Id="rId65" Type="http://schemas.openxmlformats.org/officeDocument/2006/relationships/image" Target="../media/image178.png"/><Relationship Id="rId64" Type="http://schemas.openxmlformats.org/officeDocument/2006/relationships/customXml" Target="../ink/ink164.xml"/><Relationship Id="rId63" Type="http://schemas.openxmlformats.org/officeDocument/2006/relationships/image" Target="../media/image177.png"/><Relationship Id="rId62" Type="http://schemas.openxmlformats.org/officeDocument/2006/relationships/customXml" Target="../ink/ink163.xml"/><Relationship Id="rId61" Type="http://schemas.openxmlformats.org/officeDocument/2006/relationships/image" Target="../media/image25.png"/><Relationship Id="rId60" Type="http://schemas.openxmlformats.org/officeDocument/2006/relationships/customXml" Target="../ink/ink162.xml"/><Relationship Id="rId6" Type="http://schemas.openxmlformats.org/officeDocument/2006/relationships/image" Target="../media/image149.png"/><Relationship Id="rId59" Type="http://schemas.openxmlformats.org/officeDocument/2006/relationships/image" Target="../media/image176.png"/><Relationship Id="rId58" Type="http://schemas.openxmlformats.org/officeDocument/2006/relationships/customXml" Target="../ink/ink161.xml"/><Relationship Id="rId57" Type="http://schemas.openxmlformats.org/officeDocument/2006/relationships/image" Target="../media/image175.png"/><Relationship Id="rId56" Type="http://schemas.openxmlformats.org/officeDocument/2006/relationships/customXml" Target="../ink/ink160.xml"/><Relationship Id="rId55" Type="http://schemas.openxmlformats.org/officeDocument/2006/relationships/image" Target="../media/image174.png"/><Relationship Id="rId54" Type="http://schemas.openxmlformats.org/officeDocument/2006/relationships/customXml" Target="../ink/ink159.xml"/><Relationship Id="rId53" Type="http://schemas.openxmlformats.org/officeDocument/2006/relationships/image" Target="../media/image173.png"/><Relationship Id="rId52" Type="http://schemas.openxmlformats.org/officeDocument/2006/relationships/customXml" Target="../ink/ink158.xml"/><Relationship Id="rId51" Type="http://schemas.openxmlformats.org/officeDocument/2006/relationships/image" Target="../media/image172.png"/><Relationship Id="rId50" Type="http://schemas.openxmlformats.org/officeDocument/2006/relationships/customXml" Target="../ink/ink157.xml"/><Relationship Id="rId5" Type="http://schemas.openxmlformats.org/officeDocument/2006/relationships/image" Target="../media/image148.png"/><Relationship Id="rId49" Type="http://schemas.openxmlformats.org/officeDocument/2006/relationships/image" Target="../media/image171.png"/><Relationship Id="rId48" Type="http://schemas.openxmlformats.org/officeDocument/2006/relationships/customXml" Target="../ink/ink156.xml"/><Relationship Id="rId47" Type="http://schemas.openxmlformats.org/officeDocument/2006/relationships/image" Target="../media/image170.png"/><Relationship Id="rId46" Type="http://schemas.openxmlformats.org/officeDocument/2006/relationships/customXml" Target="../ink/ink155.xml"/><Relationship Id="rId45" Type="http://schemas.openxmlformats.org/officeDocument/2006/relationships/image" Target="../media/image169.png"/><Relationship Id="rId44" Type="http://schemas.openxmlformats.org/officeDocument/2006/relationships/customXml" Target="../ink/ink154.xml"/><Relationship Id="rId43" Type="http://schemas.openxmlformats.org/officeDocument/2006/relationships/image" Target="../media/image168.png"/><Relationship Id="rId42" Type="http://schemas.openxmlformats.org/officeDocument/2006/relationships/customXml" Target="../ink/ink153.xml"/><Relationship Id="rId41" Type="http://schemas.openxmlformats.org/officeDocument/2006/relationships/image" Target="../media/image167.png"/><Relationship Id="rId40" Type="http://schemas.openxmlformats.org/officeDocument/2006/relationships/customXml" Target="../ink/ink152.xml"/><Relationship Id="rId4" Type="http://schemas.openxmlformats.org/officeDocument/2006/relationships/image" Target="../media/image147.png"/><Relationship Id="rId39" Type="http://schemas.openxmlformats.org/officeDocument/2006/relationships/image" Target="../media/image166.png"/><Relationship Id="rId38" Type="http://schemas.openxmlformats.org/officeDocument/2006/relationships/customXml" Target="../ink/ink151.xml"/><Relationship Id="rId37" Type="http://schemas.openxmlformats.org/officeDocument/2006/relationships/image" Target="../media/image165.png"/><Relationship Id="rId36" Type="http://schemas.openxmlformats.org/officeDocument/2006/relationships/customXml" Target="../ink/ink150.xml"/><Relationship Id="rId35" Type="http://schemas.openxmlformats.org/officeDocument/2006/relationships/image" Target="../media/image164.png"/><Relationship Id="rId34" Type="http://schemas.openxmlformats.org/officeDocument/2006/relationships/customXml" Target="../ink/ink149.xml"/><Relationship Id="rId33" Type="http://schemas.openxmlformats.org/officeDocument/2006/relationships/image" Target="../media/image163.png"/><Relationship Id="rId32" Type="http://schemas.openxmlformats.org/officeDocument/2006/relationships/customXml" Target="../ink/ink148.xml"/><Relationship Id="rId31" Type="http://schemas.openxmlformats.org/officeDocument/2006/relationships/image" Target="../media/image162.png"/><Relationship Id="rId30" Type="http://schemas.openxmlformats.org/officeDocument/2006/relationships/customXml" Target="../ink/ink147.xml"/><Relationship Id="rId3" Type="http://schemas.openxmlformats.org/officeDocument/2006/relationships/image" Target="../media/image146.png"/><Relationship Id="rId29" Type="http://schemas.openxmlformats.org/officeDocument/2006/relationships/image" Target="../media/image161.png"/><Relationship Id="rId28" Type="http://schemas.openxmlformats.org/officeDocument/2006/relationships/customXml" Target="../ink/ink146.xml"/><Relationship Id="rId27" Type="http://schemas.openxmlformats.org/officeDocument/2006/relationships/image" Target="../media/image160.png"/><Relationship Id="rId26" Type="http://schemas.openxmlformats.org/officeDocument/2006/relationships/customXml" Target="../ink/ink145.xml"/><Relationship Id="rId25" Type="http://schemas.openxmlformats.org/officeDocument/2006/relationships/image" Target="../media/image159.png"/><Relationship Id="rId24" Type="http://schemas.openxmlformats.org/officeDocument/2006/relationships/customXml" Target="../ink/ink144.xml"/><Relationship Id="rId23" Type="http://schemas.openxmlformats.org/officeDocument/2006/relationships/image" Target="../media/image158.png"/><Relationship Id="rId22" Type="http://schemas.openxmlformats.org/officeDocument/2006/relationships/customXml" Target="../ink/ink143.xml"/><Relationship Id="rId21" Type="http://schemas.openxmlformats.org/officeDocument/2006/relationships/image" Target="../media/image157.png"/><Relationship Id="rId20" Type="http://schemas.openxmlformats.org/officeDocument/2006/relationships/customXml" Target="../ink/ink142.xml"/><Relationship Id="rId2" Type="http://schemas.openxmlformats.org/officeDocument/2006/relationships/image" Target="../media/image145.png"/><Relationship Id="rId19" Type="http://schemas.openxmlformats.org/officeDocument/2006/relationships/image" Target="../media/image156.png"/><Relationship Id="rId18" Type="http://schemas.openxmlformats.org/officeDocument/2006/relationships/customXml" Target="../ink/ink141.xml"/><Relationship Id="rId17" Type="http://schemas.openxmlformats.org/officeDocument/2006/relationships/image" Target="../media/image155.png"/><Relationship Id="rId16" Type="http://schemas.openxmlformats.org/officeDocument/2006/relationships/customXml" Target="../ink/ink140.xml"/><Relationship Id="rId15" Type="http://schemas.openxmlformats.org/officeDocument/2006/relationships/image" Target="../media/image154.png"/><Relationship Id="rId14" Type="http://schemas.openxmlformats.org/officeDocument/2006/relationships/customXml" Target="../ink/ink139.xml"/><Relationship Id="rId13" Type="http://schemas.openxmlformats.org/officeDocument/2006/relationships/image" Target="../media/image153.png"/><Relationship Id="rId12" Type="http://schemas.openxmlformats.org/officeDocument/2006/relationships/customXml" Target="../ink/ink138.xml"/><Relationship Id="rId11" Type="http://schemas.openxmlformats.org/officeDocument/2006/relationships/image" Target="../media/image152.png"/><Relationship Id="rId10" Type="http://schemas.openxmlformats.org/officeDocument/2006/relationships/customXml" Target="../ink/ink137.xml"/><Relationship Id="rId1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customXml" Target="../ink/ink173.xml"/><Relationship Id="rId8" Type="http://schemas.openxmlformats.org/officeDocument/2006/relationships/image" Target="../media/image189.png"/><Relationship Id="rId7" Type="http://schemas.openxmlformats.org/officeDocument/2006/relationships/customXml" Target="../ink/ink172.xml"/><Relationship Id="rId6" Type="http://schemas.openxmlformats.org/officeDocument/2006/relationships/image" Target="../media/image188.png"/><Relationship Id="rId5" Type="http://schemas.openxmlformats.org/officeDocument/2006/relationships/customXml" Target="../ink/ink171.xml"/><Relationship Id="rId4" Type="http://schemas.openxmlformats.org/officeDocument/2006/relationships/image" Target="../media/image87.png"/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93.png"/><Relationship Id="rId15" Type="http://schemas.openxmlformats.org/officeDocument/2006/relationships/customXml" Target="../ink/ink176.xml"/><Relationship Id="rId14" Type="http://schemas.openxmlformats.org/officeDocument/2006/relationships/image" Target="../media/image192.png"/><Relationship Id="rId13" Type="http://schemas.openxmlformats.org/officeDocument/2006/relationships/customXml" Target="../ink/ink175.xml"/><Relationship Id="rId12" Type="http://schemas.openxmlformats.org/officeDocument/2006/relationships/image" Target="../media/image191.png"/><Relationship Id="rId11" Type="http://schemas.openxmlformats.org/officeDocument/2006/relationships/customXml" Target="../ink/ink174.xml"/><Relationship Id="rId10" Type="http://schemas.openxmlformats.org/officeDocument/2006/relationships/image" Target="../media/image190.png"/><Relationship Id="rId1" Type="http://schemas.openxmlformats.org/officeDocument/2006/relationships/image" Target="../media/image18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customXml" Target="../ink/ink178.xml"/><Relationship Id="rId7" Type="http://schemas.openxmlformats.org/officeDocument/2006/relationships/image" Target="../media/image198.png"/><Relationship Id="rId6" Type="http://schemas.openxmlformats.org/officeDocument/2006/relationships/customXml" Target="../ink/ink177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Relationship Id="rId3" Type="http://schemas.openxmlformats.org/officeDocument/2006/relationships/image" Target="../media/image195.png"/><Relationship Id="rId28" Type="http://schemas.openxmlformats.org/officeDocument/2006/relationships/notesSlide" Target="../notesSlides/notesSlide5.xml"/><Relationship Id="rId27" Type="http://schemas.openxmlformats.org/officeDocument/2006/relationships/slideLayout" Target="../slideLayouts/slideLayout2.xml"/><Relationship Id="rId26" Type="http://schemas.openxmlformats.org/officeDocument/2006/relationships/customXml" Target="../ink/ink187.xml"/><Relationship Id="rId25" Type="http://schemas.openxmlformats.org/officeDocument/2006/relationships/image" Target="../media/image206.png"/><Relationship Id="rId24" Type="http://schemas.openxmlformats.org/officeDocument/2006/relationships/customXml" Target="../ink/ink186.xml"/><Relationship Id="rId23" Type="http://schemas.openxmlformats.org/officeDocument/2006/relationships/image" Target="../media/image205.png"/><Relationship Id="rId22" Type="http://schemas.openxmlformats.org/officeDocument/2006/relationships/customXml" Target="../ink/ink185.xml"/><Relationship Id="rId21" Type="http://schemas.openxmlformats.org/officeDocument/2006/relationships/image" Target="../media/image204.png"/><Relationship Id="rId20" Type="http://schemas.openxmlformats.org/officeDocument/2006/relationships/customXml" Target="../ink/ink184.xml"/><Relationship Id="rId2" Type="http://schemas.openxmlformats.org/officeDocument/2006/relationships/image" Target="../media/image194.png"/><Relationship Id="rId19" Type="http://schemas.openxmlformats.org/officeDocument/2006/relationships/image" Target="../media/image203.png"/><Relationship Id="rId18" Type="http://schemas.openxmlformats.org/officeDocument/2006/relationships/customXml" Target="../ink/ink183.xml"/><Relationship Id="rId17" Type="http://schemas.openxmlformats.org/officeDocument/2006/relationships/image" Target="../media/image202.png"/><Relationship Id="rId16" Type="http://schemas.openxmlformats.org/officeDocument/2006/relationships/customXml" Target="../ink/ink182.xml"/><Relationship Id="rId15" Type="http://schemas.openxmlformats.org/officeDocument/2006/relationships/image" Target="../media/image201.png"/><Relationship Id="rId14" Type="http://schemas.openxmlformats.org/officeDocument/2006/relationships/customXml" Target="../ink/ink181.xml"/><Relationship Id="rId13" Type="http://schemas.openxmlformats.org/officeDocument/2006/relationships/image" Target="../media/image200.png"/><Relationship Id="rId12" Type="http://schemas.openxmlformats.org/officeDocument/2006/relationships/customXml" Target="../ink/ink180.xml"/><Relationship Id="rId11" Type="http://schemas.openxmlformats.org/officeDocument/2006/relationships/image" Target="../media/image199.png"/><Relationship Id="rId10" Type="http://schemas.openxmlformats.org/officeDocument/2006/relationships/customXml" Target="../ink/ink179.xml"/><Relationship Id="rId1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130" y="125566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Target-adaptive Graph for Cross-target Stance Detection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247116" y="4433797"/>
            <a:ext cx="36182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WWW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-2021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18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Zhaoze Gao</a:t>
            </a:r>
            <a:endParaRPr lang="en-US" altLang="zh-CN" sz="2400" b="1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66062" y="4980351"/>
            <a:ext cx="719908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                       </a:t>
            </a:r>
            <a:r>
              <a:rPr lang="zh-CN" altLang="en-US" sz="1400" b="1" dirty="0"/>
              <a:t>（</a:t>
            </a:r>
            <a:r>
              <a:rPr lang="en-US" altLang="zh-CN" sz="1400" b="1" dirty="0"/>
              <a:t>WWW 2021</a:t>
            </a:r>
            <a:r>
              <a:rPr lang="zh-CN" altLang="en-US" sz="1400" b="1" dirty="0"/>
              <a:t>）</a:t>
            </a:r>
            <a:r>
              <a:rPr lang="en-US" altLang="zh-CN" sz="2400" dirty="0"/>
              <a:t>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418840" y="5440680"/>
            <a:ext cx="580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code :https://github.com/HLT-HITSZ/TPDG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6370" y="2168525"/>
            <a:ext cx="6816725" cy="2739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360" y="1381125"/>
            <a:ext cx="4773930" cy="47739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9835" y="1624330"/>
            <a:ext cx="2677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Stance Representations</a:t>
            </a:r>
            <a:endParaRPr lang="zh-CN" altLang="en-US" sz="16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2253615"/>
            <a:ext cx="2895600" cy="906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85" y="3160395"/>
            <a:ext cx="2865120" cy="5378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0" y="3814445"/>
            <a:ext cx="3333750" cy="3765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50" y="4919980"/>
            <a:ext cx="3352165" cy="655320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3484880" y="1381125"/>
            <a:ext cx="1726565" cy="136779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99835" y="4387215"/>
            <a:ext cx="2677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Learning Objective</a:t>
            </a:r>
            <a:endParaRPr lang="zh-CN" altLang="en-US" sz="16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4" name="墨迹 3"/>
              <p14:cNvContentPartPr/>
              <p14:nvPr/>
            </p14:nvContentPartPr>
            <p14:xfrm>
              <a:off x="7677150" y="3149600"/>
              <a:ext cx="723900" cy="825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677150" y="3149600"/>
                <a:ext cx="723900" cy="8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5" name="墨迹 4"/>
              <p14:cNvContentPartPr/>
              <p14:nvPr/>
            </p14:nvContentPartPr>
            <p14:xfrm>
              <a:off x="8108950" y="3060700"/>
              <a:ext cx="127000" cy="36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108950" y="3060700"/>
                <a:ext cx="1270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6" name="墨迹 5"/>
              <p14:cNvContentPartPr/>
              <p14:nvPr/>
            </p14:nvContentPartPr>
            <p14:xfrm>
              <a:off x="8337550" y="3060700"/>
              <a:ext cx="25400" cy="3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8337550" y="3060700"/>
                <a:ext cx="254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7" name="墨迹 6"/>
              <p14:cNvContentPartPr/>
              <p14:nvPr/>
            </p14:nvContentPartPr>
            <p14:xfrm>
              <a:off x="8362950" y="3035300"/>
              <a:ext cx="3810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362950" y="3035300"/>
                <a:ext cx="381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8" name="墨迹 7"/>
              <p14:cNvContentPartPr/>
              <p14:nvPr/>
            </p14:nvContentPartPr>
            <p14:xfrm>
              <a:off x="4775200" y="3149600"/>
              <a:ext cx="12700" cy="3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4775200" y="31496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9" name="墨迹 8"/>
              <p14:cNvContentPartPr/>
              <p14:nvPr/>
            </p14:nvContentPartPr>
            <p14:xfrm>
              <a:off x="7683500" y="2686050"/>
              <a:ext cx="565150" cy="127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683500" y="2686050"/>
                <a:ext cx="5651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" name="墨迹 9"/>
              <p14:cNvContentPartPr/>
              <p14:nvPr/>
            </p14:nvContentPartPr>
            <p14:xfrm>
              <a:off x="7480300" y="3670300"/>
              <a:ext cx="660400" cy="317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480300" y="3670300"/>
                <a:ext cx="6604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6" name="墨迹 15"/>
              <p14:cNvContentPartPr/>
              <p14:nvPr/>
            </p14:nvContentPartPr>
            <p14:xfrm>
              <a:off x="6534150" y="2019300"/>
              <a:ext cx="1238250" cy="317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1"/>
            </p:blipFill>
            <p:spPr>
              <a:xfrm>
                <a:off x="6534150" y="2019300"/>
                <a:ext cx="12382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7" name="墨迹 16"/>
              <p14:cNvContentPartPr/>
              <p14:nvPr/>
            </p14:nvContentPartPr>
            <p14:xfrm>
              <a:off x="6902450" y="4184650"/>
              <a:ext cx="1130300" cy="762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3"/>
            </p:blipFill>
            <p:spPr>
              <a:xfrm>
                <a:off x="6902450" y="4184650"/>
                <a:ext cx="11303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8" name="墨迹 17"/>
              <p14:cNvContentPartPr/>
              <p14:nvPr/>
            </p14:nvContentPartPr>
            <p14:xfrm>
              <a:off x="7061200" y="5740400"/>
              <a:ext cx="1549400" cy="127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5"/>
            </p:blipFill>
            <p:spPr>
              <a:xfrm>
                <a:off x="7061200" y="5740400"/>
                <a:ext cx="1549400" cy="127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6180" y="1701800"/>
            <a:ext cx="5067300" cy="398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3930650" y="2444750"/>
              <a:ext cx="533400" cy="1905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3930650" y="2444750"/>
                <a:ext cx="533400" cy="19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3930650" y="3562350"/>
              <a:ext cx="463550" cy="381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3930650" y="3562350"/>
                <a:ext cx="4635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4800600" y="2597150"/>
              <a:ext cx="109220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4800600" y="2597150"/>
                <a:ext cx="10922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6248400" y="2590800"/>
              <a:ext cx="927100" cy="63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6248400" y="2590800"/>
                <a:ext cx="9271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7778750" y="2597150"/>
              <a:ext cx="95250" cy="3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7778750" y="2597150"/>
                <a:ext cx="952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4730750" y="3594100"/>
              <a:ext cx="228600" cy="3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4730750" y="3594100"/>
                <a:ext cx="2286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5010150" y="3600450"/>
              <a:ext cx="114300" cy="190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5010150" y="3600450"/>
                <a:ext cx="1143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7156450" y="3517900"/>
              <a:ext cx="25400" cy="127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7156450" y="3517900"/>
                <a:ext cx="254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2" name="墨迹 11"/>
              <p14:cNvContentPartPr/>
              <p14:nvPr/>
            </p14:nvContentPartPr>
            <p14:xfrm>
              <a:off x="5073650" y="3613150"/>
              <a:ext cx="717550" cy="381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5073650" y="3613150"/>
                <a:ext cx="7175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3" name="墨迹 12"/>
              <p14:cNvContentPartPr/>
              <p14:nvPr/>
            </p14:nvContentPartPr>
            <p14:xfrm>
              <a:off x="7327900" y="3587750"/>
              <a:ext cx="1270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7327900" y="35877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4" name="墨迹 13"/>
              <p14:cNvContentPartPr/>
              <p14:nvPr/>
            </p14:nvContentPartPr>
            <p14:xfrm>
              <a:off x="7302500" y="3581400"/>
              <a:ext cx="101600" cy="889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7302500" y="3581400"/>
                <a:ext cx="1016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5" name="墨迹 14"/>
              <p14:cNvContentPartPr/>
              <p14:nvPr/>
            </p14:nvContentPartPr>
            <p14:xfrm>
              <a:off x="7639050" y="3625850"/>
              <a:ext cx="444500" cy="127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7639050" y="3625850"/>
                <a:ext cx="444500" cy="127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780" y="2515235"/>
            <a:ext cx="8106410" cy="2022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4813300" y="2781300"/>
              <a:ext cx="558800" cy="254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4813300" y="2781300"/>
                <a:ext cx="558800" cy="254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369820"/>
            <a:ext cx="8809355" cy="2628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6184900" y="2343150"/>
              <a:ext cx="609600" cy="3238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6184900" y="2343150"/>
                <a:ext cx="609600" cy="323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3282950" y="3130550"/>
              <a:ext cx="171450" cy="3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3282950" y="3130550"/>
                <a:ext cx="1714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3625850" y="3149600"/>
              <a:ext cx="107950" cy="36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625850" y="3149600"/>
                <a:ext cx="1079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3187700" y="4883150"/>
              <a:ext cx="311150" cy="571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187700" y="4883150"/>
                <a:ext cx="3111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3803650" y="4851400"/>
              <a:ext cx="120650" cy="381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803650" y="4851400"/>
                <a:ext cx="120650" cy="381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0" y="2128520"/>
            <a:ext cx="8420735" cy="30708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6134100" y="2406650"/>
              <a:ext cx="749300" cy="36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6134100" y="2406650"/>
                <a:ext cx="7493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3098800" y="3124200"/>
              <a:ext cx="311150" cy="3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3098800" y="3124200"/>
                <a:ext cx="3111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3702050" y="3067050"/>
              <a:ext cx="1479550" cy="889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702050" y="3067050"/>
                <a:ext cx="147955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3397250" y="3111500"/>
              <a:ext cx="158750" cy="381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397250" y="3111500"/>
                <a:ext cx="1587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3219450" y="5137150"/>
              <a:ext cx="482600" cy="101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3219450" y="5137150"/>
                <a:ext cx="4826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6337300" y="3155950"/>
              <a:ext cx="196850" cy="127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6337300" y="3155950"/>
                <a:ext cx="1968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6896100" y="3143250"/>
              <a:ext cx="273050" cy="254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6896100" y="3143250"/>
                <a:ext cx="2730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7435850" y="3143250"/>
              <a:ext cx="292100" cy="127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7435850" y="3143250"/>
                <a:ext cx="2921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2" name="墨迹 11"/>
              <p14:cNvContentPartPr/>
              <p14:nvPr/>
            </p14:nvContentPartPr>
            <p14:xfrm>
              <a:off x="7778750" y="3130550"/>
              <a:ext cx="1270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7778750" y="31305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3" name="墨迹 12"/>
              <p14:cNvContentPartPr/>
              <p14:nvPr/>
            </p14:nvContentPartPr>
            <p14:xfrm>
              <a:off x="8026400" y="3136900"/>
              <a:ext cx="234950" cy="127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8026400" y="3136900"/>
                <a:ext cx="2349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4" name="墨迹 13"/>
              <p14:cNvContentPartPr/>
              <p14:nvPr/>
            </p14:nvContentPartPr>
            <p14:xfrm>
              <a:off x="2794000" y="2711450"/>
              <a:ext cx="1435100" cy="4445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2794000" y="2711450"/>
                <a:ext cx="14351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5" name="墨迹 14"/>
              <p14:cNvContentPartPr/>
              <p14:nvPr/>
            </p14:nvContentPartPr>
            <p14:xfrm>
              <a:off x="4438650" y="2711450"/>
              <a:ext cx="1708150" cy="254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438650" y="2711450"/>
                <a:ext cx="17081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6" name="墨迹 15"/>
              <p14:cNvContentPartPr/>
              <p14:nvPr/>
            </p14:nvContentPartPr>
            <p14:xfrm>
              <a:off x="6134100" y="2717800"/>
              <a:ext cx="635000" cy="63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6134100" y="2717800"/>
                <a:ext cx="635000" cy="63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960" y="1365885"/>
            <a:ext cx="3871595" cy="4984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540" y="2562860"/>
            <a:ext cx="4167505" cy="1732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5" name="墨迹 4"/>
              <p14:cNvContentPartPr/>
              <p14:nvPr/>
            </p14:nvContentPartPr>
            <p14:xfrm>
              <a:off x="3822700" y="1600200"/>
              <a:ext cx="895350" cy="444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4"/>
            </p:blipFill>
            <p:spPr>
              <a:xfrm>
                <a:off x="3822700" y="1600200"/>
                <a:ext cx="8953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墨迹 5"/>
              <p14:cNvContentPartPr/>
              <p14:nvPr/>
            </p14:nvContentPartPr>
            <p14:xfrm>
              <a:off x="1993900" y="1746250"/>
              <a:ext cx="165100" cy="63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1993900" y="1746250"/>
                <a:ext cx="1651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7" name="墨迹 6"/>
              <p14:cNvContentPartPr/>
              <p14:nvPr/>
            </p14:nvContentPartPr>
            <p14:xfrm>
              <a:off x="3060700" y="1771650"/>
              <a:ext cx="635000" cy="381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3060700" y="1771650"/>
                <a:ext cx="6350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8" name="墨迹 7"/>
              <p14:cNvContentPartPr/>
              <p14:nvPr/>
            </p14:nvContentPartPr>
            <p14:xfrm>
              <a:off x="2679700" y="2673350"/>
              <a:ext cx="10160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2679700" y="2673350"/>
                <a:ext cx="1016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9" name="墨迹 8"/>
              <p14:cNvContentPartPr/>
              <p14:nvPr/>
            </p14:nvContentPartPr>
            <p14:xfrm>
              <a:off x="4159250" y="1809750"/>
              <a:ext cx="101600" cy="63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4159250" y="1809750"/>
                <a:ext cx="1016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0" name="墨迹 9"/>
              <p14:cNvContentPartPr/>
              <p14:nvPr/>
            </p14:nvContentPartPr>
            <p14:xfrm>
              <a:off x="1727200" y="1955800"/>
              <a:ext cx="552450" cy="254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1727200" y="1955800"/>
                <a:ext cx="5524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1" name="墨迹 10"/>
              <p14:cNvContentPartPr/>
              <p14:nvPr/>
            </p14:nvContentPartPr>
            <p14:xfrm>
              <a:off x="3009900" y="2673350"/>
              <a:ext cx="82550" cy="63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3009900" y="2673350"/>
                <a:ext cx="825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2" name="墨迹 11"/>
              <p14:cNvContentPartPr/>
              <p14:nvPr/>
            </p14:nvContentPartPr>
            <p14:xfrm>
              <a:off x="3873500" y="2711450"/>
              <a:ext cx="16510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3873500" y="2711450"/>
                <a:ext cx="1651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3" name="墨迹 12"/>
              <p14:cNvContentPartPr/>
              <p14:nvPr/>
            </p14:nvContentPartPr>
            <p14:xfrm>
              <a:off x="2863850" y="5022850"/>
              <a:ext cx="177800" cy="127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2863850" y="5022850"/>
                <a:ext cx="1778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4" name="墨迹 13"/>
              <p14:cNvContentPartPr/>
              <p14:nvPr/>
            </p14:nvContentPartPr>
            <p14:xfrm>
              <a:off x="3441700" y="4914900"/>
              <a:ext cx="139700" cy="3175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3441700" y="4914900"/>
                <a:ext cx="1397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5" name="墨迹 14"/>
              <p14:cNvContentPartPr/>
              <p14:nvPr/>
            </p14:nvContentPartPr>
            <p14:xfrm>
              <a:off x="3213100" y="5029200"/>
              <a:ext cx="101600" cy="3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3213100" y="5029200"/>
                <a:ext cx="1016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6" name="墨迹 15"/>
              <p14:cNvContentPartPr/>
              <p14:nvPr/>
            </p14:nvContentPartPr>
            <p14:xfrm>
              <a:off x="2832100" y="5048250"/>
              <a:ext cx="127000" cy="127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2832100" y="5048250"/>
                <a:ext cx="1270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7" name="墨迹 16"/>
              <p14:cNvContentPartPr/>
              <p14:nvPr/>
            </p14:nvContentPartPr>
            <p14:xfrm>
              <a:off x="3289300" y="5016500"/>
              <a:ext cx="152400" cy="254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3289300" y="5016500"/>
                <a:ext cx="1524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18" name="墨迹 17"/>
              <p14:cNvContentPartPr/>
              <p14:nvPr/>
            </p14:nvContentPartPr>
            <p14:xfrm>
              <a:off x="3695700" y="5035550"/>
              <a:ext cx="50800" cy="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3695700" y="5035550"/>
                <a:ext cx="508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19" name="墨迹 18"/>
              <p14:cNvContentPartPr/>
              <p14:nvPr/>
            </p14:nvContentPartPr>
            <p14:xfrm>
              <a:off x="2863850" y="6153150"/>
              <a:ext cx="190500" cy="3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2863850" y="6153150"/>
                <a:ext cx="1905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20" name="墨迹 19"/>
              <p14:cNvContentPartPr/>
              <p14:nvPr/>
            </p14:nvContentPartPr>
            <p14:xfrm>
              <a:off x="6838950" y="2825750"/>
              <a:ext cx="292100" cy="3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6838950" y="2825750"/>
                <a:ext cx="2921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21" name="墨迹 20"/>
              <p14:cNvContentPartPr/>
              <p14:nvPr/>
            </p14:nvContentPartPr>
            <p14:xfrm>
              <a:off x="6940550" y="3390900"/>
              <a:ext cx="622300" cy="3175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6940550" y="3390900"/>
                <a:ext cx="6223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22" name="墨迹 21"/>
              <p14:cNvContentPartPr/>
              <p14:nvPr/>
            </p14:nvContentPartPr>
            <p14:xfrm>
              <a:off x="7905750" y="3448050"/>
              <a:ext cx="107950" cy="127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7905750" y="3448050"/>
                <a:ext cx="107950" cy="127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105" y="1729740"/>
            <a:ext cx="4214495" cy="448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780" y="1729740"/>
            <a:ext cx="4274185" cy="41763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3" name="墨迹 2"/>
              <p14:cNvContentPartPr/>
              <p14:nvPr/>
            </p14:nvContentPartPr>
            <p14:xfrm>
              <a:off x="3035300" y="5721350"/>
              <a:ext cx="1778000" cy="1270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3035300" y="5721350"/>
                <a:ext cx="177800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4" name="墨迹 3"/>
              <p14:cNvContentPartPr/>
              <p14:nvPr/>
            </p14:nvContentPartPr>
            <p14:xfrm>
              <a:off x="2628900" y="5969000"/>
              <a:ext cx="1155700" cy="571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2628900" y="5969000"/>
                <a:ext cx="11557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5" name="墨迹 4"/>
              <p14:cNvContentPartPr/>
              <p14:nvPr/>
            </p14:nvContentPartPr>
            <p14:xfrm>
              <a:off x="2336800" y="6140450"/>
              <a:ext cx="374650" cy="36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2336800" y="6140450"/>
                <a:ext cx="3746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6" name="墨迹 5"/>
              <p14:cNvContentPartPr/>
              <p14:nvPr/>
            </p14:nvContentPartPr>
            <p14:xfrm>
              <a:off x="3009900" y="5607050"/>
              <a:ext cx="1111250" cy="1905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009900" y="5607050"/>
                <a:ext cx="1111250" cy="19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7" name="墨迹 6"/>
              <p14:cNvContentPartPr/>
              <p14:nvPr/>
            </p14:nvContentPartPr>
            <p14:xfrm>
              <a:off x="7232650" y="3511550"/>
              <a:ext cx="1905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7232650" y="3511550"/>
                <a:ext cx="190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8" name="墨迹 7"/>
              <p14:cNvContentPartPr/>
              <p14:nvPr/>
            </p14:nvContentPartPr>
            <p14:xfrm>
              <a:off x="8737600" y="3492500"/>
              <a:ext cx="4445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8737600" y="3492500"/>
                <a:ext cx="444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0" name="墨迹 9"/>
              <p14:cNvContentPartPr/>
              <p14:nvPr/>
            </p14:nvContentPartPr>
            <p14:xfrm>
              <a:off x="7277100" y="3479800"/>
              <a:ext cx="1250950" cy="254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7277100" y="3479800"/>
                <a:ext cx="1250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2" name="墨迹 11"/>
              <p14:cNvContentPartPr/>
              <p14:nvPr/>
            </p14:nvContentPartPr>
            <p14:xfrm>
              <a:off x="7340600" y="2279650"/>
              <a:ext cx="1409700" cy="889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7340600" y="2279650"/>
                <a:ext cx="14097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3" name="墨迹 12"/>
              <p14:cNvContentPartPr/>
              <p14:nvPr/>
            </p14:nvContentPartPr>
            <p14:xfrm>
              <a:off x="7270750" y="3111500"/>
              <a:ext cx="584200" cy="825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7270750" y="3111500"/>
                <a:ext cx="584200" cy="825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965200" y="897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4290" y="2001520"/>
            <a:ext cx="4196715" cy="3302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95" y="2001520"/>
            <a:ext cx="4046855" cy="33832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" name="墨迹 1"/>
              <p14:cNvContentPartPr/>
              <p14:nvPr/>
            </p14:nvContentPartPr>
            <p14:xfrm>
              <a:off x="4044950" y="5200650"/>
              <a:ext cx="914400" cy="381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4044950" y="5200650"/>
                <a:ext cx="9144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3" name="墨迹 2"/>
              <p14:cNvContentPartPr/>
              <p14:nvPr/>
            </p14:nvContentPartPr>
            <p14:xfrm>
              <a:off x="2743200" y="4413250"/>
              <a:ext cx="25400" cy="1016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2743200" y="4413250"/>
                <a:ext cx="25400" cy="1016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965200" y="897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1806575"/>
            <a:ext cx="8616950" cy="39503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  <a:endParaRPr lang="zh-CN" altLang="en-US" sz="6000" kern="12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54090" y="2059305"/>
            <a:ext cx="6066790" cy="3353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in-target 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words</a:t>
            </a:r>
            <a:r>
              <a:rPr lang="en-US" altLang="zh-CN" sz="2400" b="1" dirty="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:</a:t>
            </a:r>
            <a:r>
              <a:rPr lang="zh-CN" altLang="en-US" sz="2400" dirty="0">
                <a:latin typeface="Times New Roman Regular" panose="02020603050405020304" charset="0"/>
                <a:cs typeface="Times New Roman Regular" panose="02020603050405020304" charset="0"/>
              </a:rPr>
              <a:t>we regard the words (such as “equality”) whose inherent stances are </a:t>
            </a:r>
            <a:r>
              <a:rPr lang="zh-CN" altLang="en-US" sz="2400" dirty="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target-dependent</a:t>
            </a:r>
            <a:r>
              <a:rPr lang="zh-CN" altLang="en-US" sz="2400" dirty="0">
                <a:latin typeface="Times New Roman Regular" panose="02020603050405020304" charset="0"/>
                <a:cs typeface="Times New Roman Regular" panose="02020603050405020304" charset="0"/>
              </a:rPr>
              <a:t> as in-target words.</a:t>
            </a:r>
            <a:endParaRPr lang="zh-CN" altLang="en-US" sz="24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 sz="24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 Regular" panose="02020603050405020304" charset="0"/>
              </a:rPr>
              <a:t>cross-target 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</a:rPr>
              <a:t>words</a:t>
            </a:r>
            <a:r>
              <a:rPr lang="en-US" sz="2400" b="1">
                <a:solidFill>
                  <a:schemeClr val="tx1"/>
                </a:solidFill>
                <a:latin typeface="Times New Roman Regular" panose="02020603050405020304" charset="0"/>
              </a:rPr>
              <a:t>:</a:t>
            </a:r>
            <a:r>
              <a:rPr lang="en-US" sz="2400">
                <a:latin typeface="Times New Roman Regular" panose="02020603050405020304" charset="0"/>
              </a:rPr>
              <a:t>in Example2, words with colors expressing the same stance regardless of the targets associated with are regarded as </a:t>
            </a:r>
            <a:r>
              <a:rPr lang="en-US" sz="2400">
                <a:solidFill>
                  <a:schemeClr val="accent2"/>
                </a:solidFill>
                <a:latin typeface="Times New Roman Regular" panose="02020603050405020304" charset="0"/>
              </a:rPr>
              <a:t>target-independent</a:t>
            </a:r>
            <a:r>
              <a:rPr lang="en-US" sz="2400">
                <a:latin typeface="Times New Roman Regular" panose="02020603050405020304" charset="0"/>
              </a:rPr>
              <a:t> stance expressions. </a:t>
            </a:r>
            <a:endParaRPr lang="en-US" sz="2400">
              <a:latin typeface="Times New Roman Regular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1602740"/>
            <a:ext cx="4586605" cy="47675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6121400" y="2362200"/>
              <a:ext cx="1333500" cy="444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6121400" y="2362200"/>
                <a:ext cx="13335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6356350" y="4159250"/>
              <a:ext cx="1847850" cy="1333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6356350" y="4159250"/>
                <a:ext cx="1847850" cy="133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1308100" y="2279650"/>
              <a:ext cx="552450" cy="254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1308100" y="2279650"/>
                <a:ext cx="5524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2266950" y="2286000"/>
              <a:ext cx="66040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266950" y="2286000"/>
                <a:ext cx="6604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9" name="墨迹 8"/>
              <p14:cNvContentPartPr/>
              <p14:nvPr/>
            </p14:nvContentPartPr>
            <p14:xfrm>
              <a:off x="1244600" y="2006600"/>
              <a:ext cx="546100" cy="317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1244600" y="2006600"/>
                <a:ext cx="5461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" name="墨迹 9"/>
              <p14:cNvContentPartPr/>
              <p14:nvPr/>
            </p14:nvContentPartPr>
            <p14:xfrm>
              <a:off x="1206500" y="2463800"/>
              <a:ext cx="234950" cy="254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1206500" y="2463800"/>
                <a:ext cx="234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1" name="墨迹 10"/>
              <p14:cNvContentPartPr/>
              <p14:nvPr/>
            </p14:nvContentPartPr>
            <p14:xfrm>
              <a:off x="1733550" y="2501900"/>
              <a:ext cx="152400" cy="3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1733550" y="2501900"/>
                <a:ext cx="1524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2" name="墨迹 11"/>
              <p14:cNvContentPartPr/>
              <p14:nvPr/>
            </p14:nvContentPartPr>
            <p14:xfrm>
              <a:off x="2070100" y="2279650"/>
              <a:ext cx="177800" cy="254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2070100" y="2279650"/>
                <a:ext cx="1778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3" name="墨迹 12"/>
              <p14:cNvContentPartPr/>
              <p14:nvPr/>
            </p14:nvContentPartPr>
            <p14:xfrm>
              <a:off x="2997200" y="2292350"/>
              <a:ext cx="114300" cy="63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2997200" y="2292350"/>
                <a:ext cx="1143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4" name="墨迹 13"/>
              <p14:cNvContentPartPr/>
              <p14:nvPr/>
            </p14:nvContentPartPr>
            <p14:xfrm>
              <a:off x="1473200" y="2057400"/>
              <a:ext cx="21590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1473200" y="2057400"/>
                <a:ext cx="2159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5" name="墨迹 14"/>
              <p14:cNvContentPartPr/>
              <p14:nvPr/>
            </p14:nvContentPartPr>
            <p14:xfrm>
              <a:off x="1511300" y="2216150"/>
              <a:ext cx="590550" cy="3556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1511300" y="2216150"/>
                <a:ext cx="590550" cy="355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6" name="墨迹 15"/>
              <p14:cNvContentPartPr/>
              <p14:nvPr/>
            </p14:nvContentPartPr>
            <p14:xfrm>
              <a:off x="1873250" y="2971800"/>
              <a:ext cx="292100" cy="317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1873250" y="2971800"/>
                <a:ext cx="2921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7" name="墨迹 16"/>
              <p14:cNvContentPartPr/>
              <p14:nvPr/>
            </p14:nvContentPartPr>
            <p14:xfrm>
              <a:off x="2381250" y="2927350"/>
              <a:ext cx="1231900" cy="12065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2381250" y="2927350"/>
                <a:ext cx="12319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8" name="墨迹 17"/>
              <p14:cNvContentPartPr/>
              <p14:nvPr/>
            </p14:nvContentPartPr>
            <p14:xfrm>
              <a:off x="1708150" y="3213100"/>
              <a:ext cx="317500" cy="381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1708150" y="3213100"/>
                <a:ext cx="3175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9" name="墨迹 18"/>
              <p14:cNvContentPartPr/>
              <p14:nvPr/>
            </p14:nvContentPartPr>
            <p14:xfrm>
              <a:off x="8045450" y="2400300"/>
              <a:ext cx="12700" cy="3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8045450" y="24003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20" name="墨迹 19"/>
              <p14:cNvContentPartPr/>
              <p14:nvPr/>
            </p14:nvContentPartPr>
            <p14:xfrm>
              <a:off x="6470650" y="2774950"/>
              <a:ext cx="781050" cy="444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6470650" y="2774950"/>
                <a:ext cx="7810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1" name="墨迹 20"/>
              <p14:cNvContentPartPr/>
              <p14:nvPr/>
            </p14:nvContentPartPr>
            <p14:xfrm>
              <a:off x="8477250" y="2781300"/>
              <a:ext cx="1619250" cy="1905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8477250" y="2781300"/>
                <a:ext cx="16192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2" name="墨迹 21"/>
              <p14:cNvContentPartPr/>
              <p14:nvPr/>
            </p14:nvContentPartPr>
            <p14:xfrm>
              <a:off x="6292850" y="3200400"/>
              <a:ext cx="590550" cy="4445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6292850" y="3200400"/>
                <a:ext cx="5905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3" name="墨迹 22"/>
              <p14:cNvContentPartPr/>
              <p14:nvPr/>
            </p14:nvContentPartPr>
            <p14:xfrm>
              <a:off x="10972800" y="2743200"/>
              <a:ext cx="488950" cy="444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10972800" y="2743200"/>
                <a:ext cx="4889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4" name="墨迹 23"/>
              <p14:cNvContentPartPr/>
              <p14:nvPr/>
            </p14:nvContentPartPr>
            <p14:xfrm>
              <a:off x="8680450" y="4222750"/>
              <a:ext cx="901700" cy="381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8680450" y="4222750"/>
                <a:ext cx="9017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5" name="墨迹 24"/>
              <p14:cNvContentPartPr/>
              <p14:nvPr/>
            </p14:nvContentPartPr>
            <p14:xfrm>
              <a:off x="1847850" y="3638550"/>
              <a:ext cx="273050" cy="444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1847850" y="3638550"/>
                <a:ext cx="2730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6" name="墨迹 25"/>
              <p14:cNvContentPartPr/>
              <p14:nvPr/>
            </p14:nvContentPartPr>
            <p14:xfrm>
              <a:off x="8280400" y="4508500"/>
              <a:ext cx="1866900" cy="13335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8280400" y="4508500"/>
                <a:ext cx="1866900" cy="133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7" name="墨迹 26"/>
              <p14:cNvContentPartPr/>
              <p14:nvPr/>
            </p14:nvContentPartPr>
            <p14:xfrm>
              <a:off x="6311900" y="5346700"/>
              <a:ext cx="2133600" cy="508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6311900" y="5346700"/>
                <a:ext cx="21336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8" name="墨迹 27"/>
              <p14:cNvContentPartPr/>
              <p14:nvPr/>
            </p14:nvContentPartPr>
            <p14:xfrm>
              <a:off x="2095500" y="4032250"/>
              <a:ext cx="635000" cy="1905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2095500" y="4032250"/>
                <a:ext cx="6350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29" name="墨迹 28"/>
              <p14:cNvContentPartPr/>
              <p14:nvPr/>
            </p14:nvContentPartPr>
            <p14:xfrm>
              <a:off x="2419350" y="4921250"/>
              <a:ext cx="1022350" cy="3175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2419350" y="4921250"/>
                <a:ext cx="10223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30" name="墨迹 29"/>
              <p14:cNvContentPartPr/>
              <p14:nvPr/>
            </p14:nvContentPartPr>
            <p14:xfrm>
              <a:off x="1816100" y="2692400"/>
              <a:ext cx="501650" cy="33020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1816100" y="2692400"/>
                <a:ext cx="501650" cy="330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31" name="墨迹 30"/>
              <p14:cNvContentPartPr/>
              <p14:nvPr/>
            </p14:nvContentPartPr>
            <p14:xfrm>
              <a:off x="1612900" y="2051050"/>
              <a:ext cx="412750" cy="37465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1612900" y="2051050"/>
                <a:ext cx="41275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32" name="墨迹 31"/>
              <p14:cNvContentPartPr/>
              <p14:nvPr/>
            </p14:nvContentPartPr>
            <p14:xfrm>
              <a:off x="6045200" y="5003800"/>
              <a:ext cx="692150" cy="33020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6045200" y="5003800"/>
                <a:ext cx="692150" cy="330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33" name="墨迹 32"/>
              <p14:cNvContentPartPr/>
              <p14:nvPr/>
            </p14:nvContentPartPr>
            <p14:xfrm>
              <a:off x="6470650" y="4972050"/>
              <a:ext cx="2197100" cy="3556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6470650" y="4972050"/>
                <a:ext cx="2197100" cy="355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34" name="墨迹 33"/>
              <p14:cNvContentPartPr/>
              <p14:nvPr/>
            </p14:nvContentPartPr>
            <p14:xfrm>
              <a:off x="6045200" y="3873500"/>
              <a:ext cx="933450" cy="4572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6045200" y="3873500"/>
                <a:ext cx="933450" cy="457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35" name="墨迹 34"/>
              <p14:cNvContentPartPr/>
              <p14:nvPr/>
            </p14:nvContentPartPr>
            <p14:xfrm>
              <a:off x="2095500" y="4051300"/>
              <a:ext cx="1079500" cy="7620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2095500" y="4051300"/>
                <a:ext cx="10795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36" name="墨迹 35"/>
              <p14:cNvContentPartPr/>
              <p14:nvPr/>
            </p14:nvContentPartPr>
            <p14:xfrm>
              <a:off x="2508250" y="4597400"/>
              <a:ext cx="1174750" cy="3746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2508250" y="4597400"/>
                <a:ext cx="117475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37" name="墨迹 36"/>
              <p14:cNvContentPartPr/>
              <p14:nvPr/>
            </p14:nvContentPartPr>
            <p14:xfrm>
              <a:off x="2273300" y="3759200"/>
              <a:ext cx="704850" cy="3937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2273300" y="3759200"/>
                <a:ext cx="704850" cy="39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38" name="墨迹 37"/>
              <p14:cNvContentPartPr/>
              <p14:nvPr/>
            </p14:nvContentPartPr>
            <p14:xfrm>
              <a:off x="3816350" y="3848100"/>
              <a:ext cx="628650" cy="37465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3816350" y="3848100"/>
                <a:ext cx="62865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39" name="墨迹 38"/>
              <p14:cNvContentPartPr/>
              <p14:nvPr/>
            </p14:nvContentPartPr>
            <p14:xfrm>
              <a:off x="1543050" y="3949700"/>
              <a:ext cx="419100" cy="10160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1543050" y="3949700"/>
                <a:ext cx="4191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40" name="墨迹 39"/>
              <p14:cNvContentPartPr/>
              <p14:nvPr/>
            </p14:nvContentPartPr>
            <p14:xfrm>
              <a:off x="3981450" y="2082800"/>
              <a:ext cx="323850" cy="5080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3981450" y="2082800"/>
                <a:ext cx="3238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41" name="墨迹 40"/>
              <p14:cNvContentPartPr/>
              <p14:nvPr/>
            </p14:nvContentPartPr>
            <p14:xfrm>
              <a:off x="3848100" y="2876550"/>
              <a:ext cx="412750" cy="635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3848100" y="2876550"/>
                <a:ext cx="4127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42" name="墨迹 41"/>
              <p14:cNvContentPartPr/>
              <p14:nvPr/>
            </p14:nvContentPartPr>
            <p14:xfrm>
              <a:off x="3911600" y="1771650"/>
              <a:ext cx="558800" cy="39370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3911600" y="1771650"/>
                <a:ext cx="558800" cy="39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43" name="墨迹 42"/>
              <p14:cNvContentPartPr/>
              <p14:nvPr/>
            </p14:nvContentPartPr>
            <p14:xfrm>
              <a:off x="10375900" y="2393950"/>
              <a:ext cx="1035050" cy="9525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10375900" y="2393950"/>
                <a:ext cx="103505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44" name="墨迹 43"/>
              <p14:cNvContentPartPr/>
              <p14:nvPr/>
            </p14:nvContentPartPr>
            <p14:xfrm>
              <a:off x="9620250" y="4241800"/>
              <a:ext cx="520700" cy="5080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9620250" y="4241800"/>
                <a:ext cx="520700" cy="508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br>
              <a:rPr lang="zh-CN" altLang="en-US" dirty="0"/>
            </a:b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8200" y="1577975"/>
            <a:ext cx="1105281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altLang="zh-CN" sz="2800" dirty="0">
                <a:latin typeface="Times New Roman Regular" panose="02020603050405020304" charset="0"/>
                <a:cs typeface="Times New Roman Regular" panose="02020603050405020304" charset="0"/>
              </a:rPr>
              <a:t>two </a:t>
            </a:r>
            <a:r>
              <a:rPr lang="zh-CN" alt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hypotheses</a:t>
            </a:r>
            <a:r>
              <a:rPr lang="en-US" altLang="zh-CN" sz="2800" dirty="0">
                <a:latin typeface="Times New Roman Regular" panose="02020603050405020304" charset="0"/>
                <a:cs typeface="Times New Roman Regular" panose="02020603050405020304" charset="0"/>
              </a:rPr>
              <a:t>:</a:t>
            </a:r>
            <a:endParaRPr lang="en-US" altLang="zh-CN" sz="28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For </a:t>
            </a:r>
            <a:r>
              <a:rPr lang="en-US" sz="2400" dirty="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words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exclusively occurred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in stance expressions for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certain targets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and always convey the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same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stance.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modeling and adapting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these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words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for deriving pragmatics information according to their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associated targets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could improve the</a:t>
            </a:r>
            <a:endParaRPr lang="en-US" sz="24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learning of stance representations.</a:t>
            </a:r>
            <a:endParaRPr lang="en-US" sz="24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altLang="en-US" sz="24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zh-CN" altLang="en-US" sz="2400" dirty="0">
                <a:latin typeface="Times New Roman Regular" panose="02020603050405020304" charset="0"/>
                <a:cs typeface="Times New Roman Regular" panose="0202060305040502030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If the occurrence of words</a:t>
            </a:r>
            <a:r>
              <a:rPr lang="en-US" sz="2400" dirty="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evenly distributes</a:t>
            </a:r>
            <a:r>
              <a:rPr lang="en-US" sz="2400" dirty="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across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differ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</a:rPr>
              <a:t>ent targets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</a:rPr>
              <a:t>, then the pragmatics depen</a:t>
            </a:r>
            <a:r>
              <a:rPr lang="en-US" sz="2400">
                <a:latin typeface="Times New Roman Regular" panose="02020603050405020304" charset="0"/>
              </a:rPr>
              <a:t>dencies formed by these words should be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</a:rPr>
              <a:t> target-independent </a:t>
            </a:r>
            <a:r>
              <a:rPr lang="en-US" sz="2400">
                <a:latin typeface="Times New Roman Regular" panose="02020603050405020304" charset="0"/>
              </a:rPr>
              <a:t>and they will be useful for generating stance representations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</a:rPr>
              <a:t>for any targets  including unknown targets</a:t>
            </a:r>
            <a:r>
              <a:rPr lang="en-US" sz="2400">
                <a:latin typeface="Times New Roman Regular" panose="02020603050405020304" charset="0"/>
              </a:rPr>
              <a:t>.</a:t>
            </a:r>
            <a:endParaRPr lang="en-US" sz="2400">
              <a:latin typeface="Times New Roman Regular" panose="020206030504050203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3" name="墨迹 2"/>
              <p14:cNvContentPartPr/>
              <p14:nvPr/>
            </p14:nvContentPartPr>
            <p14:xfrm>
              <a:off x="1809750" y="2647950"/>
              <a:ext cx="457200" cy="254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"/>
            </p:blipFill>
            <p:spPr>
              <a:xfrm>
                <a:off x="1809750" y="2647950"/>
                <a:ext cx="4572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4" name="墨迹 3"/>
              <p14:cNvContentPartPr/>
              <p14:nvPr/>
            </p14:nvContentPartPr>
            <p14:xfrm>
              <a:off x="5613400" y="2609850"/>
              <a:ext cx="1314450" cy="762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4"/>
            </p:blipFill>
            <p:spPr>
              <a:xfrm>
                <a:off x="5613400" y="2609850"/>
                <a:ext cx="131445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5" name="墨迹 4"/>
              <p14:cNvContentPartPr/>
              <p14:nvPr/>
            </p14:nvContentPartPr>
            <p14:xfrm>
              <a:off x="8020050" y="2686050"/>
              <a:ext cx="1739900" cy="254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8020050" y="2686050"/>
                <a:ext cx="17399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7" name="墨迹 6"/>
              <p14:cNvContentPartPr/>
              <p14:nvPr/>
            </p14:nvContentPartPr>
            <p14:xfrm>
              <a:off x="2863850" y="2717800"/>
              <a:ext cx="831850" cy="317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2863850" y="2717800"/>
                <a:ext cx="8318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8" name="墨迹 7"/>
              <p14:cNvContentPartPr/>
              <p14:nvPr/>
            </p14:nvContentPartPr>
            <p14:xfrm>
              <a:off x="10668000" y="2755900"/>
              <a:ext cx="82550" cy="190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10668000" y="2755900"/>
                <a:ext cx="825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9" name="墨迹 8"/>
              <p14:cNvContentPartPr/>
              <p14:nvPr/>
            </p14:nvContentPartPr>
            <p14:xfrm>
              <a:off x="1670050" y="3073400"/>
              <a:ext cx="1860550" cy="635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1670050" y="3073400"/>
                <a:ext cx="18605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0" name="墨迹 9"/>
              <p14:cNvContentPartPr/>
              <p14:nvPr/>
            </p14:nvContentPartPr>
            <p14:xfrm>
              <a:off x="7594600" y="3086100"/>
              <a:ext cx="406400" cy="444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7594600" y="3086100"/>
                <a:ext cx="4064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1" name="墨迹 10"/>
              <p14:cNvContentPartPr/>
              <p14:nvPr/>
            </p14:nvContentPartPr>
            <p14:xfrm>
              <a:off x="9956800" y="3041650"/>
              <a:ext cx="882650" cy="698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9956800" y="3041650"/>
                <a:ext cx="8826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2" name="墨迹 11"/>
              <p14:cNvContentPartPr/>
              <p14:nvPr/>
            </p14:nvContentPartPr>
            <p14:xfrm>
              <a:off x="1060450" y="3435350"/>
              <a:ext cx="901700" cy="381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1060450" y="3435350"/>
                <a:ext cx="9017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3" name="墨迹 12"/>
              <p14:cNvContentPartPr/>
              <p14:nvPr/>
            </p14:nvContentPartPr>
            <p14:xfrm>
              <a:off x="8401050" y="2635250"/>
              <a:ext cx="1441450" cy="1397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8401050" y="2635250"/>
                <a:ext cx="144145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4" name="墨迹 13"/>
              <p14:cNvContentPartPr/>
              <p14:nvPr/>
            </p14:nvContentPartPr>
            <p14:xfrm>
              <a:off x="6057900" y="2686050"/>
              <a:ext cx="1193800" cy="1143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6057900" y="2686050"/>
                <a:ext cx="11938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5" name="墨迹 14"/>
              <p14:cNvContentPartPr/>
              <p14:nvPr/>
            </p14:nvContentPartPr>
            <p14:xfrm>
              <a:off x="2584450" y="2730500"/>
              <a:ext cx="323850" cy="63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2584450" y="2730500"/>
                <a:ext cx="3238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6" name="墨迹 15"/>
              <p14:cNvContentPartPr/>
              <p14:nvPr/>
            </p14:nvContentPartPr>
            <p14:xfrm>
              <a:off x="2901950" y="2730500"/>
              <a:ext cx="31750" cy="63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2901950" y="2730500"/>
                <a:ext cx="317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7" name="墨迹 16"/>
              <p14:cNvContentPartPr/>
              <p14:nvPr/>
            </p14:nvContentPartPr>
            <p14:xfrm>
              <a:off x="8077200" y="2381250"/>
              <a:ext cx="514350" cy="2286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8077200" y="2381250"/>
                <a:ext cx="51435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18" name="墨迹 17"/>
              <p14:cNvContentPartPr/>
              <p14:nvPr/>
            </p14:nvContentPartPr>
            <p14:xfrm>
              <a:off x="3689350" y="2730500"/>
              <a:ext cx="127000" cy="508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3689350" y="2730500"/>
                <a:ext cx="1270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19" name="墨迹 18"/>
              <p14:cNvContentPartPr/>
              <p14:nvPr/>
            </p14:nvContentPartPr>
            <p14:xfrm>
              <a:off x="2311400" y="2736850"/>
              <a:ext cx="825500" cy="4635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2311400" y="2736850"/>
                <a:ext cx="825500" cy="463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20" name="墨迹 19"/>
              <p14:cNvContentPartPr/>
              <p14:nvPr/>
            </p14:nvContentPartPr>
            <p14:xfrm>
              <a:off x="2444750" y="2762250"/>
              <a:ext cx="292100" cy="3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2444750" y="2762250"/>
                <a:ext cx="2921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21" name="墨迹 20"/>
              <p14:cNvContentPartPr/>
              <p14:nvPr/>
            </p14:nvContentPartPr>
            <p14:xfrm>
              <a:off x="2063750" y="2152650"/>
              <a:ext cx="901700" cy="508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2063750" y="2152650"/>
                <a:ext cx="9017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22" name="墨迹 21"/>
              <p14:cNvContentPartPr/>
              <p14:nvPr/>
            </p14:nvContentPartPr>
            <p14:xfrm>
              <a:off x="4806950" y="4559300"/>
              <a:ext cx="933450" cy="1905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4806950" y="4559300"/>
                <a:ext cx="9334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23" name="墨迹 22"/>
              <p14:cNvContentPartPr/>
              <p14:nvPr/>
            </p14:nvContentPartPr>
            <p14:xfrm>
              <a:off x="3543300" y="3073400"/>
              <a:ext cx="22860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3543300" y="3073400"/>
                <a:ext cx="2286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24" name="墨迹 23"/>
              <p14:cNvContentPartPr/>
              <p14:nvPr/>
            </p14:nvContentPartPr>
            <p14:xfrm>
              <a:off x="4743450" y="3390900"/>
              <a:ext cx="1968500" cy="635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4743450" y="3390900"/>
                <a:ext cx="196850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25" name="墨迹 24"/>
              <p14:cNvContentPartPr/>
              <p14:nvPr/>
            </p14:nvContentPartPr>
            <p14:xfrm>
              <a:off x="4660900" y="3054350"/>
              <a:ext cx="2101850" cy="4445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4660900" y="3054350"/>
                <a:ext cx="2101850" cy="444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26" name="墨迹 25"/>
              <p14:cNvContentPartPr/>
              <p14:nvPr/>
            </p14:nvContentPartPr>
            <p14:xfrm>
              <a:off x="1263650" y="4508500"/>
              <a:ext cx="533400" cy="2540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1263650" y="4508500"/>
                <a:ext cx="5334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27" name="墨迹 26"/>
              <p14:cNvContentPartPr/>
              <p14:nvPr/>
            </p14:nvContentPartPr>
            <p14:xfrm>
              <a:off x="3727450" y="4540250"/>
              <a:ext cx="463550" cy="3175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3727450" y="4540250"/>
                <a:ext cx="4635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28" name="墨迹 27"/>
              <p14:cNvContentPartPr/>
              <p14:nvPr/>
            </p14:nvContentPartPr>
            <p14:xfrm>
              <a:off x="4572000" y="4527550"/>
              <a:ext cx="615950" cy="3175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4572000" y="4527550"/>
                <a:ext cx="6159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29" name="墨迹 28"/>
              <p14:cNvContentPartPr/>
              <p14:nvPr/>
            </p14:nvContentPartPr>
            <p14:xfrm>
              <a:off x="7835900" y="4489450"/>
              <a:ext cx="1339850" cy="5715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7835900" y="4489450"/>
                <a:ext cx="13398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30" name="墨迹 29"/>
              <p14:cNvContentPartPr/>
              <p14:nvPr/>
            </p14:nvContentPartPr>
            <p14:xfrm>
              <a:off x="5403850" y="4806950"/>
              <a:ext cx="2438400" cy="8890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5403850" y="4806950"/>
                <a:ext cx="24384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31" name="墨迹 30"/>
              <p14:cNvContentPartPr/>
              <p14:nvPr/>
            </p14:nvContentPartPr>
            <p14:xfrm>
              <a:off x="2508250" y="5105400"/>
              <a:ext cx="882650" cy="36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2508250" y="5105400"/>
                <a:ext cx="8826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32" name="墨迹 31"/>
              <p14:cNvContentPartPr/>
              <p14:nvPr/>
            </p14:nvContentPartPr>
            <p14:xfrm>
              <a:off x="8280400" y="4851400"/>
              <a:ext cx="1962150" cy="1079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8280400" y="4851400"/>
                <a:ext cx="196215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33" name="墨迹 32"/>
              <p14:cNvContentPartPr/>
              <p14:nvPr/>
            </p14:nvContentPartPr>
            <p14:xfrm>
              <a:off x="4432300" y="5314950"/>
              <a:ext cx="2063750" cy="6985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4432300" y="5314950"/>
                <a:ext cx="20637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34" name="墨迹 33"/>
              <p14:cNvContentPartPr/>
              <p14:nvPr/>
            </p14:nvContentPartPr>
            <p14:xfrm>
              <a:off x="7378700" y="5149850"/>
              <a:ext cx="4019550" cy="3048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7378700" y="5149850"/>
                <a:ext cx="401955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35" name="墨迹 34"/>
              <p14:cNvContentPartPr/>
              <p14:nvPr/>
            </p14:nvContentPartPr>
            <p14:xfrm>
              <a:off x="4121150" y="1352550"/>
              <a:ext cx="12700" cy="36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4121150" y="1352550"/>
                <a:ext cx="1270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7070" y="1337945"/>
            <a:ext cx="6019165" cy="4875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3886200" y="5537200"/>
              <a:ext cx="228600" cy="254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3886200" y="5537200"/>
                <a:ext cx="2286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4667250" y="5562600"/>
              <a:ext cx="654050" cy="317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4667250" y="5562600"/>
                <a:ext cx="6540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3994150" y="4025900"/>
              <a:ext cx="622300" cy="190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994150" y="4025900"/>
                <a:ext cx="6223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5410200" y="4457700"/>
              <a:ext cx="146050" cy="5651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5410200" y="4457700"/>
                <a:ext cx="146050" cy="565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5511800" y="4457700"/>
              <a:ext cx="31750" cy="317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5511800" y="4457700"/>
                <a:ext cx="317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4025900" y="2241550"/>
              <a:ext cx="1244600" cy="7620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025900" y="2241550"/>
                <a:ext cx="1244600" cy="76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9" name="墨迹 8"/>
              <p14:cNvContentPartPr/>
              <p14:nvPr/>
            </p14:nvContentPartPr>
            <p14:xfrm>
              <a:off x="1504950" y="2482850"/>
              <a:ext cx="6350" cy="2032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504950" y="2482850"/>
                <a:ext cx="6350" cy="20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" name="墨迹 9"/>
              <p14:cNvContentPartPr/>
              <p14:nvPr/>
            </p14:nvContentPartPr>
            <p14:xfrm>
              <a:off x="1492250" y="2482850"/>
              <a:ext cx="127000" cy="2222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492250" y="2482850"/>
                <a:ext cx="12700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1" name="墨迹 10"/>
              <p14:cNvContentPartPr/>
              <p14:nvPr/>
            </p14:nvContentPartPr>
            <p14:xfrm>
              <a:off x="1733550" y="2641600"/>
              <a:ext cx="12700" cy="762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733550" y="2641600"/>
                <a:ext cx="127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2" name="墨迹 11"/>
              <p14:cNvContentPartPr/>
              <p14:nvPr/>
            </p14:nvContentPartPr>
            <p14:xfrm>
              <a:off x="1752600" y="2578100"/>
              <a:ext cx="1270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752600" y="25781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3" name="墨迹 12"/>
              <p14:cNvContentPartPr/>
              <p14:nvPr/>
            </p14:nvContentPartPr>
            <p14:xfrm>
              <a:off x="1917700" y="2647950"/>
              <a:ext cx="95250" cy="3937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917700" y="2647950"/>
                <a:ext cx="95250" cy="39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4" name="墨迹 13"/>
              <p14:cNvContentPartPr/>
              <p14:nvPr/>
            </p14:nvContentPartPr>
            <p14:xfrm>
              <a:off x="1936750" y="2495550"/>
              <a:ext cx="1270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1936750" y="24955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5" name="墨迹 14"/>
              <p14:cNvContentPartPr/>
              <p14:nvPr/>
            </p14:nvContentPartPr>
            <p14:xfrm>
              <a:off x="2228850" y="2603500"/>
              <a:ext cx="158750" cy="127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2228850" y="2603500"/>
                <a:ext cx="1587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6" name="墨迹 15"/>
              <p14:cNvContentPartPr/>
              <p14:nvPr/>
            </p14:nvContentPartPr>
            <p14:xfrm>
              <a:off x="2254250" y="2749550"/>
              <a:ext cx="114300" cy="63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2254250" y="2749550"/>
                <a:ext cx="1143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17" name="墨迹 16"/>
              <p14:cNvContentPartPr/>
              <p14:nvPr/>
            </p14:nvContentPartPr>
            <p14:xfrm>
              <a:off x="2552700" y="2514600"/>
              <a:ext cx="107950" cy="3175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2552700" y="2514600"/>
                <a:ext cx="10795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18" name="墨迹 17"/>
              <p14:cNvContentPartPr/>
              <p14:nvPr/>
            </p14:nvContentPartPr>
            <p14:xfrm>
              <a:off x="2622550" y="2514600"/>
              <a:ext cx="203200" cy="3365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2622550" y="2514600"/>
                <a:ext cx="203200" cy="33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19" name="墨迹 18"/>
              <p14:cNvContentPartPr/>
              <p14:nvPr/>
            </p14:nvContentPartPr>
            <p14:xfrm>
              <a:off x="2895600" y="2705100"/>
              <a:ext cx="76200" cy="3302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2895600" y="2705100"/>
                <a:ext cx="76200" cy="330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21" name="墨迹 20"/>
              <p14:cNvContentPartPr/>
              <p14:nvPr/>
            </p14:nvContentPartPr>
            <p14:xfrm>
              <a:off x="2965450" y="2571750"/>
              <a:ext cx="6350" cy="635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2965450" y="2571750"/>
                <a:ext cx="63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22" name="墨迹 21"/>
              <p14:cNvContentPartPr/>
              <p14:nvPr/>
            </p14:nvContentPartPr>
            <p14:xfrm>
              <a:off x="3048000" y="2749550"/>
              <a:ext cx="146050" cy="1143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3048000" y="2749550"/>
                <a:ext cx="14605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23" name="墨迹 22"/>
              <p14:cNvContentPartPr/>
              <p14:nvPr/>
            </p14:nvContentPartPr>
            <p14:xfrm>
              <a:off x="3143250" y="2698750"/>
              <a:ext cx="360" cy="63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3143250" y="2698750"/>
                <a:ext cx="36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24" name="墨迹 23"/>
              <p14:cNvContentPartPr/>
              <p14:nvPr/>
            </p14:nvContentPartPr>
            <p14:xfrm>
              <a:off x="1333500" y="3009900"/>
              <a:ext cx="635000" cy="508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1333500" y="3009900"/>
                <a:ext cx="6350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25" name="墨迹 24"/>
              <p14:cNvContentPartPr/>
              <p14:nvPr/>
            </p14:nvContentPartPr>
            <p14:xfrm>
              <a:off x="2571750" y="3067050"/>
              <a:ext cx="95250" cy="317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2571750" y="3067050"/>
                <a:ext cx="952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26" name="墨迹 25"/>
              <p14:cNvContentPartPr/>
              <p14:nvPr/>
            </p14:nvContentPartPr>
            <p14:xfrm>
              <a:off x="2692400" y="3054350"/>
              <a:ext cx="527050" cy="1905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2692400" y="3054350"/>
                <a:ext cx="5270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27" name="墨迹 26"/>
              <p14:cNvContentPartPr/>
              <p14:nvPr/>
            </p14:nvContentPartPr>
            <p14:xfrm>
              <a:off x="3771900" y="4222750"/>
              <a:ext cx="44450" cy="6985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3771900" y="4222750"/>
                <a:ext cx="444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28" name="墨迹 27"/>
              <p14:cNvContentPartPr/>
              <p14:nvPr/>
            </p14:nvContentPartPr>
            <p14:xfrm>
              <a:off x="4279900" y="4248150"/>
              <a:ext cx="360" cy="5080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4279900" y="4248150"/>
                <a:ext cx="36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29" name="墨迹 28"/>
              <p14:cNvContentPartPr/>
              <p14:nvPr/>
            </p14:nvContentPartPr>
            <p14:xfrm>
              <a:off x="3797300" y="4216400"/>
              <a:ext cx="25400" cy="1905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3797300" y="4216400"/>
                <a:ext cx="254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30" name="墨迹 29"/>
              <p14:cNvContentPartPr/>
              <p14:nvPr/>
            </p14:nvContentPartPr>
            <p14:xfrm>
              <a:off x="3759200" y="4222750"/>
              <a:ext cx="44450" cy="6985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3759200" y="4222750"/>
                <a:ext cx="444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31" name="墨迹 30"/>
              <p14:cNvContentPartPr/>
              <p14:nvPr/>
            </p14:nvContentPartPr>
            <p14:xfrm>
              <a:off x="4184650" y="4254500"/>
              <a:ext cx="76200" cy="8890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4184650" y="4254500"/>
                <a:ext cx="762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32" name="墨迹 31"/>
              <p14:cNvContentPartPr/>
              <p14:nvPr/>
            </p14:nvContentPartPr>
            <p14:xfrm>
              <a:off x="4267200" y="4298950"/>
              <a:ext cx="12700" cy="36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1"/>
            </p:blipFill>
            <p:spPr>
              <a:xfrm>
                <a:off x="4267200" y="42989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33" name="墨迹 32"/>
              <p14:cNvContentPartPr/>
              <p14:nvPr/>
            </p14:nvContentPartPr>
            <p14:xfrm>
              <a:off x="3829050" y="4216400"/>
              <a:ext cx="12700" cy="36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1"/>
            </p:blipFill>
            <p:spPr>
              <a:xfrm>
                <a:off x="3829050" y="42164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34" name="墨迹 33"/>
              <p14:cNvContentPartPr/>
              <p14:nvPr/>
            </p14:nvContentPartPr>
            <p14:xfrm>
              <a:off x="4260850" y="4286250"/>
              <a:ext cx="12700" cy="3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21"/>
            </p:blipFill>
            <p:spPr>
              <a:xfrm>
                <a:off x="4260850" y="42862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35" name="墨迹 34"/>
              <p14:cNvContentPartPr/>
              <p14:nvPr/>
            </p14:nvContentPartPr>
            <p14:xfrm>
              <a:off x="5638800" y="4248150"/>
              <a:ext cx="63500" cy="5715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5638800" y="4248150"/>
                <a:ext cx="635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36" name="墨迹 35"/>
              <p14:cNvContentPartPr/>
              <p14:nvPr/>
            </p14:nvContentPartPr>
            <p14:xfrm>
              <a:off x="5181600" y="4203700"/>
              <a:ext cx="50800" cy="698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5181600" y="4203700"/>
                <a:ext cx="5080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37" name="墨迹 36"/>
              <p14:cNvContentPartPr/>
              <p14:nvPr/>
            </p14:nvContentPartPr>
            <p14:xfrm>
              <a:off x="1778000" y="3905250"/>
              <a:ext cx="222250" cy="1778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1778000" y="3905250"/>
                <a:ext cx="22225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38" name="墨迹 37"/>
              <p14:cNvContentPartPr/>
              <p14:nvPr/>
            </p14:nvContentPartPr>
            <p14:xfrm>
              <a:off x="3790950" y="4235450"/>
              <a:ext cx="6350" cy="36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3790950" y="4235450"/>
                <a:ext cx="6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39" name="墨迹 38"/>
              <p14:cNvContentPartPr/>
              <p14:nvPr/>
            </p14:nvContentPartPr>
            <p14:xfrm>
              <a:off x="3784600" y="4229100"/>
              <a:ext cx="19050" cy="3175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3784600" y="4229100"/>
                <a:ext cx="190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40" name="墨迹 39"/>
              <p14:cNvContentPartPr/>
              <p14:nvPr/>
            </p14:nvContentPartPr>
            <p14:xfrm>
              <a:off x="3778250" y="4216400"/>
              <a:ext cx="38100" cy="5715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3778250" y="4216400"/>
                <a:ext cx="381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41" name="墨迹 40"/>
              <p14:cNvContentPartPr/>
              <p14:nvPr/>
            </p14:nvContentPartPr>
            <p14:xfrm>
              <a:off x="4216400" y="4260850"/>
              <a:ext cx="6350" cy="4445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4216400" y="4260850"/>
                <a:ext cx="63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42" name="墨迹 41"/>
              <p14:cNvContentPartPr/>
              <p14:nvPr/>
            </p14:nvContentPartPr>
            <p14:xfrm>
              <a:off x="3879850" y="4241800"/>
              <a:ext cx="273050" cy="3175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3879850" y="4241800"/>
                <a:ext cx="2730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43" name="墨迹 42"/>
              <p14:cNvContentPartPr/>
              <p14:nvPr/>
            </p14:nvContentPartPr>
            <p14:xfrm>
              <a:off x="3829050" y="4229100"/>
              <a:ext cx="12700" cy="127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3829050" y="4229100"/>
                <a:ext cx="127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44" name="墨迹 43"/>
              <p14:cNvContentPartPr/>
              <p14:nvPr/>
            </p14:nvContentPartPr>
            <p14:xfrm>
              <a:off x="4241800" y="4279900"/>
              <a:ext cx="360" cy="3810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4241800" y="4279900"/>
                <a:ext cx="36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45" name="墨迹 44"/>
              <p14:cNvContentPartPr/>
              <p14:nvPr/>
            </p14:nvContentPartPr>
            <p14:xfrm>
              <a:off x="4241800" y="4229100"/>
              <a:ext cx="63500" cy="762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4241800" y="4229100"/>
                <a:ext cx="635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46" name="墨迹 45"/>
              <p14:cNvContentPartPr/>
              <p14:nvPr/>
            </p14:nvContentPartPr>
            <p14:xfrm>
              <a:off x="3797300" y="4222750"/>
              <a:ext cx="44450" cy="254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3797300" y="4222750"/>
                <a:ext cx="444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47" name="墨迹 46"/>
              <p14:cNvContentPartPr/>
              <p14:nvPr/>
            </p14:nvContentPartPr>
            <p14:xfrm>
              <a:off x="4032250" y="4191000"/>
              <a:ext cx="19050" cy="10160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4032250" y="4191000"/>
                <a:ext cx="1905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48" name="墨迹 47"/>
              <p14:cNvContentPartPr/>
              <p14:nvPr/>
            </p14:nvContentPartPr>
            <p14:xfrm>
              <a:off x="4286250" y="2216150"/>
              <a:ext cx="1035050" cy="48260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4286250" y="2216150"/>
                <a:ext cx="1035050" cy="482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49" name="墨迹 48"/>
              <p14:cNvContentPartPr/>
              <p14:nvPr/>
            </p14:nvContentPartPr>
            <p14:xfrm>
              <a:off x="4000500" y="2305050"/>
              <a:ext cx="19050" cy="17780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4000500" y="2305050"/>
                <a:ext cx="1905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50" name="墨迹 49"/>
              <p14:cNvContentPartPr/>
              <p14:nvPr/>
            </p14:nvContentPartPr>
            <p14:xfrm>
              <a:off x="6699250" y="3536950"/>
              <a:ext cx="152400" cy="8890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6699250" y="3536950"/>
                <a:ext cx="1524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51" name="墨迹 50"/>
              <p14:cNvContentPartPr/>
              <p14:nvPr/>
            </p14:nvContentPartPr>
            <p14:xfrm>
              <a:off x="4781550" y="2717800"/>
              <a:ext cx="165100" cy="3175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4781550" y="2717800"/>
                <a:ext cx="1651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52" name="墨迹 51"/>
              <p14:cNvContentPartPr/>
              <p14:nvPr/>
            </p14:nvContentPartPr>
            <p14:xfrm>
              <a:off x="6997700" y="3505200"/>
              <a:ext cx="82550" cy="14605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6997700" y="3505200"/>
                <a:ext cx="8255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53" name="墨迹 52"/>
              <p14:cNvContentPartPr/>
              <p14:nvPr/>
            </p14:nvContentPartPr>
            <p14:xfrm>
              <a:off x="7448550" y="3536950"/>
              <a:ext cx="12700" cy="36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21"/>
            </p:blipFill>
            <p:spPr>
              <a:xfrm>
                <a:off x="7448550" y="35369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54" name="墨迹 53"/>
              <p14:cNvContentPartPr/>
              <p14:nvPr/>
            </p14:nvContentPartPr>
            <p14:xfrm>
              <a:off x="7131050" y="3530600"/>
              <a:ext cx="781050" cy="29845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8"/>
            </p:blipFill>
            <p:spPr>
              <a:xfrm>
                <a:off x="7131050" y="3530600"/>
                <a:ext cx="78105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55" name="墨迹 54"/>
              <p14:cNvContentPartPr/>
              <p14:nvPr/>
            </p14:nvContentPartPr>
            <p14:xfrm>
              <a:off x="7518400" y="3308350"/>
              <a:ext cx="6350" cy="36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67"/>
            </p:blipFill>
            <p:spPr>
              <a:xfrm>
                <a:off x="7518400" y="3308350"/>
                <a:ext cx="6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56" name="墨迹 55"/>
              <p14:cNvContentPartPr/>
              <p14:nvPr/>
            </p14:nvContentPartPr>
            <p14:xfrm>
              <a:off x="7092950" y="3016250"/>
              <a:ext cx="806450" cy="3175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1"/>
            </p:blipFill>
            <p:spPr>
              <a:xfrm>
                <a:off x="7092950" y="3016250"/>
                <a:ext cx="8064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57" name="墨迹 56"/>
              <p14:cNvContentPartPr/>
              <p14:nvPr/>
            </p14:nvContentPartPr>
            <p14:xfrm>
              <a:off x="7524750" y="2647950"/>
              <a:ext cx="184150" cy="1270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3"/>
            </p:blipFill>
            <p:spPr>
              <a:xfrm>
                <a:off x="7524750" y="2647950"/>
                <a:ext cx="18415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58" name="墨迹 57"/>
              <p14:cNvContentPartPr/>
              <p14:nvPr/>
            </p14:nvContentPartPr>
            <p14:xfrm>
              <a:off x="8375650" y="3924300"/>
              <a:ext cx="171450" cy="29845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5"/>
            </p:blipFill>
            <p:spPr>
              <a:xfrm>
                <a:off x="8375650" y="3924300"/>
                <a:ext cx="17145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59" name="墨迹 58"/>
              <p14:cNvContentPartPr/>
              <p14:nvPr/>
            </p14:nvContentPartPr>
            <p14:xfrm>
              <a:off x="7645400" y="1930400"/>
              <a:ext cx="12700" cy="16510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7"/>
            </p:blipFill>
            <p:spPr>
              <a:xfrm>
                <a:off x="7645400" y="1930400"/>
                <a:ext cx="1270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60" name="墨迹 59"/>
              <p14:cNvContentPartPr/>
              <p14:nvPr/>
            </p14:nvContentPartPr>
            <p14:xfrm>
              <a:off x="7994650" y="4387850"/>
              <a:ext cx="184150" cy="1270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9"/>
            </p:blipFill>
            <p:spPr>
              <a:xfrm>
                <a:off x="7994650" y="4387850"/>
                <a:ext cx="1841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61" name="墨迹 60"/>
              <p14:cNvContentPartPr/>
              <p14:nvPr/>
            </p14:nvContentPartPr>
            <p14:xfrm>
              <a:off x="8229600" y="1720850"/>
              <a:ext cx="82550" cy="13970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1"/>
            </p:blipFill>
            <p:spPr>
              <a:xfrm>
                <a:off x="8229600" y="1720850"/>
                <a:ext cx="8255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62" name="墨迹 61"/>
              <p14:cNvContentPartPr/>
              <p14:nvPr/>
            </p14:nvContentPartPr>
            <p14:xfrm>
              <a:off x="6940550" y="1651000"/>
              <a:ext cx="1358900" cy="3175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3"/>
            </p:blipFill>
            <p:spPr>
              <a:xfrm>
                <a:off x="6940550" y="1651000"/>
                <a:ext cx="1358900" cy="317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041400" y="63590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790" y="1381125"/>
            <a:ext cx="4713605" cy="47136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55" y="2490470"/>
            <a:ext cx="3676650" cy="115824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3521710" y="4471670"/>
            <a:ext cx="1446530" cy="543560"/>
          </a:xfrm>
          <a:prstGeom prst="roundRect">
            <a:avLst/>
          </a:prstGeom>
          <a:noFill/>
          <a:ln w="28575" cmpd="sng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" name="墨迹 1"/>
              <p14:cNvContentPartPr/>
              <p14:nvPr/>
            </p14:nvContentPartPr>
            <p14:xfrm>
              <a:off x="7740650" y="2851150"/>
              <a:ext cx="1003300" cy="4445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740650" y="2851150"/>
                <a:ext cx="10033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3" name="墨迹 2"/>
              <p14:cNvContentPartPr/>
              <p14:nvPr/>
            </p14:nvContentPartPr>
            <p14:xfrm>
              <a:off x="7747000" y="3251200"/>
              <a:ext cx="787400" cy="317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7747000" y="3251200"/>
                <a:ext cx="7874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5" name="墨迹 4"/>
              <p14:cNvContentPartPr/>
              <p14:nvPr/>
            </p14:nvContentPartPr>
            <p14:xfrm>
              <a:off x="7797800" y="3651250"/>
              <a:ext cx="768350" cy="381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797800" y="3651250"/>
                <a:ext cx="7683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6" name="墨迹 5"/>
              <p14:cNvContentPartPr/>
              <p14:nvPr/>
            </p14:nvContentPartPr>
            <p14:xfrm>
              <a:off x="8185150" y="2590800"/>
              <a:ext cx="228600" cy="3302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8185150" y="2590800"/>
                <a:ext cx="228600" cy="3302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520" y="1381125"/>
            <a:ext cx="4773930" cy="47739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370" y="1527810"/>
            <a:ext cx="3375660" cy="84582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744970" y="1149350"/>
            <a:ext cx="46088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In-target Pragmatics </a:t>
            </a:r>
            <a:r>
              <a:rPr lang="zh-CN" altLang="en-US" sz="1400" b="1">
                <a:solidFill>
                  <a:srgbClr val="FF0000"/>
                </a:solidFill>
              </a:rPr>
              <a:t>Weight</a:t>
            </a:r>
            <a:r>
              <a:rPr lang="zh-CN" altLang="en-US" sz="1400" b="1"/>
              <a:t> Computation.</a:t>
            </a:r>
            <a:endParaRPr lang="zh-CN" altLang="en-US" sz="1400" b="1"/>
          </a:p>
        </p:txBody>
      </p:sp>
      <p:sp>
        <p:nvSpPr>
          <p:cNvPr id="25" name="文本框 24"/>
          <p:cNvSpPr txBox="1"/>
          <p:nvPr/>
        </p:nvSpPr>
        <p:spPr>
          <a:xfrm>
            <a:off x="7000240" y="4653280"/>
            <a:ext cx="46088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Cross-target Pragmatics</a:t>
            </a:r>
            <a:r>
              <a:rPr lang="zh-CN" altLang="en-US" sz="1400" b="1">
                <a:solidFill>
                  <a:srgbClr val="FF0000"/>
                </a:solidFill>
              </a:rPr>
              <a:t> Weight</a:t>
            </a:r>
            <a:r>
              <a:rPr lang="zh-CN" altLang="en-US" sz="1400" b="1"/>
              <a:t> Computation.</a:t>
            </a:r>
            <a:endParaRPr lang="zh-CN" altLang="en-US" sz="1400" b="1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70" y="2923540"/>
            <a:ext cx="3299460" cy="8382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370" y="4959985"/>
            <a:ext cx="3543300" cy="93726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975995" y="3488690"/>
            <a:ext cx="2453005" cy="12668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785" y="2373630"/>
            <a:ext cx="3871595" cy="327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890" y="2701290"/>
            <a:ext cx="1699260" cy="2133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01105" y="6265545"/>
            <a:ext cx="600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aseline="30000"/>
              <a:t>1</a:t>
            </a:r>
            <a:r>
              <a:rPr lang="zh-CN" altLang="en-US" sz="1200"/>
              <a:t>Here D</a:t>
            </a:r>
            <a:r>
              <a:rPr lang="en-US" altLang="zh-CN" sz="1200" baseline="-25000"/>
              <a:t>o </a:t>
            </a:r>
            <a:r>
              <a:rPr lang="zh-CN" altLang="en-US" sz="1200"/>
              <a:t>represents all unl</a:t>
            </a:r>
            <a:r>
              <a:rPr lang="en-US" altLang="zh-CN" sz="1200"/>
              <a:t>ab</a:t>
            </a:r>
            <a:r>
              <a:rPr lang="zh-CN" altLang="en-US" sz="1200"/>
              <a:t>eled data in the datasets, correspondingly it can also be</a:t>
            </a:r>
            <a:endParaRPr lang="zh-CN" altLang="en-US" sz="1200"/>
          </a:p>
          <a:p>
            <a:r>
              <a:rPr lang="zh-CN" altLang="en-US" sz="1200"/>
              <a:t>the destination target dataset, i.e.D</a:t>
            </a:r>
            <a:r>
              <a:rPr lang="en-US" altLang="zh-CN" sz="1200" baseline="-25000"/>
              <a:t>d</a:t>
            </a:r>
            <a:r>
              <a:rPr lang="zh-CN" altLang="en-US" sz="1200"/>
              <a:t>.</a:t>
            </a:r>
            <a:endParaRPr lang="zh-CN" altLang="en-US" sz="1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785" y="3846830"/>
            <a:ext cx="4359910" cy="721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4" name="墨迹 3"/>
              <p14:cNvContentPartPr/>
              <p14:nvPr/>
            </p14:nvContentPartPr>
            <p14:xfrm>
              <a:off x="7664450" y="1384300"/>
              <a:ext cx="2463800" cy="317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9"/>
            </p:blipFill>
            <p:spPr>
              <a:xfrm>
                <a:off x="7664450" y="1384300"/>
                <a:ext cx="24638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8528050" y="1098550"/>
              <a:ext cx="615950" cy="3238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528050" y="1098550"/>
                <a:ext cx="615950" cy="323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9023350" y="1714500"/>
              <a:ext cx="24765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9023350" y="1714500"/>
                <a:ext cx="2476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9" name="墨迹 8"/>
              <p14:cNvContentPartPr/>
              <p14:nvPr/>
            </p14:nvContentPartPr>
            <p14:xfrm>
              <a:off x="7410450" y="2514600"/>
              <a:ext cx="800100" cy="444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410450" y="2514600"/>
                <a:ext cx="8001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" name="墨迹 9"/>
              <p14:cNvContentPartPr/>
              <p14:nvPr/>
            </p14:nvContentPartPr>
            <p14:xfrm>
              <a:off x="8845550" y="2520950"/>
              <a:ext cx="171450" cy="63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8845550" y="2520950"/>
                <a:ext cx="1714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1" name="墨迹 10"/>
              <p14:cNvContentPartPr/>
              <p14:nvPr/>
            </p14:nvContentPartPr>
            <p14:xfrm>
              <a:off x="9785350" y="2476500"/>
              <a:ext cx="755650" cy="571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9785350" y="2476500"/>
                <a:ext cx="7556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2" name="墨迹 11"/>
              <p14:cNvContentPartPr/>
              <p14:nvPr/>
            </p14:nvContentPartPr>
            <p14:xfrm>
              <a:off x="7258050" y="2730500"/>
              <a:ext cx="52070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258050" y="2730500"/>
                <a:ext cx="520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3" name="墨迹 12"/>
              <p14:cNvContentPartPr/>
              <p14:nvPr/>
            </p14:nvContentPartPr>
            <p14:xfrm>
              <a:off x="8204200" y="2711450"/>
              <a:ext cx="298450" cy="254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204200" y="2711450"/>
                <a:ext cx="2984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4" name="墨迹 13"/>
              <p14:cNvContentPartPr/>
              <p14:nvPr/>
            </p14:nvContentPartPr>
            <p14:xfrm>
              <a:off x="9931400" y="2686050"/>
              <a:ext cx="838200" cy="762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9931400" y="2686050"/>
                <a:ext cx="8382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5" name="墨迹 14"/>
              <p14:cNvContentPartPr/>
              <p14:nvPr/>
            </p14:nvContentPartPr>
            <p14:xfrm>
              <a:off x="7283450" y="2832100"/>
              <a:ext cx="1009650" cy="1270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7283450" y="2832100"/>
                <a:ext cx="100965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6" name="墨迹 15"/>
              <p14:cNvContentPartPr/>
              <p14:nvPr/>
            </p14:nvContentPartPr>
            <p14:xfrm>
              <a:off x="7937500" y="6489700"/>
              <a:ext cx="1885950" cy="254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7937500" y="6489700"/>
                <a:ext cx="1885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7" name="墨迹 16"/>
              <p14:cNvContentPartPr/>
              <p14:nvPr/>
            </p14:nvContentPartPr>
            <p14:xfrm>
              <a:off x="6724650" y="6654800"/>
              <a:ext cx="1111250" cy="6985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6724650" y="6654800"/>
                <a:ext cx="11112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9" name="墨迹 18"/>
              <p14:cNvContentPartPr/>
              <p14:nvPr/>
            </p14:nvContentPartPr>
            <p14:xfrm>
              <a:off x="7886700" y="2317750"/>
              <a:ext cx="1631950" cy="444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7886700" y="2317750"/>
                <a:ext cx="16319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0" name="墨迹 19"/>
              <p14:cNvContentPartPr/>
              <p14:nvPr/>
            </p14:nvContentPartPr>
            <p14:xfrm>
              <a:off x="9652000" y="2273300"/>
              <a:ext cx="425450" cy="444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9652000" y="2273300"/>
                <a:ext cx="4254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1" name="墨迹 20"/>
              <p14:cNvContentPartPr/>
              <p14:nvPr/>
            </p14:nvContentPartPr>
            <p14:xfrm>
              <a:off x="9645650" y="1993900"/>
              <a:ext cx="571500" cy="2921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9645650" y="1993900"/>
                <a:ext cx="571500" cy="292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2" name="墨迹 21"/>
              <p14:cNvContentPartPr/>
              <p14:nvPr/>
            </p14:nvContentPartPr>
            <p14:xfrm>
              <a:off x="8185150" y="3746500"/>
              <a:ext cx="520700" cy="1905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8185150" y="3746500"/>
                <a:ext cx="5207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8" name="墨迹 27"/>
              <p14:cNvContentPartPr/>
              <p14:nvPr/>
            </p14:nvContentPartPr>
            <p14:xfrm>
              <a:off x="7721600" y="3219450"/>
              <a:ext cx="450850" cy="36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1"/>
            </p:blipFill>
            <p:spPr>
              <a:xfrm>
                <a:off x="7721600" y="3219450"/>
                <a:ext cx="4508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30" name="墨迹 29"/>
              <p14:cNvContentPartPr/>
              <p14:nvPr/>
            </p14:nvContentPartPr>
            <p14:xfrm>
              <a:off x="10572750" y="3270250"/>
              <a:ext cx="165100" cy="4445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3"/>
            </p:blipFill>
            <p:spPr>
              <a:xfrm>
                <a:off x="10572750" y="3270250"/>
                <a:ext cx="1651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31" name="墨迹 30"/>
              <p14:cNvContentPartPr/>
              <p14:nvPr/>
            </p14:nvContentPartPr>
            <p14:xfrm>
              <a:off x="8515350" y="3111500"/>
              <a:ext cx="88900" cy="635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5"/>
            </p:blipFill>
            <p:spPr>
              <a:xfrm>
                <a:off x="8515350" y="3111500"/>
                <a:ext cx="889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32" name="墨迹 31"/>
              <p14:cNvContentPartPr/>
              <p14:nvPr/>
            </p14:nvContentPartPr>
            <p14:xfrm>
              <a:off x="9480550" y="3124200"/>
              <a:ext cx="76200" cy="63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7"/>
            </p:blipFill>
            <p:spPr>
              <a:xfrm>
                <a:off x="9480550" y="3124200"/>
                <a:ext cx="762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33" name="墨迹 32"/>
              <p14:cNvContentPartPr/>
              <p14:nvPr/>
            </p14:nvContentPartPr>
            <p14:xfrm>
              <a:off x="7150100" y="4908550"/>
              <a:ext cx="1466850" cy="8255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9"/>
            </p:blipFill>
            <p:spPr>
              <a:xfrm>
                <a:off x="7150100" y="4908550"/>
                <a:ext cx="1466850" cy="8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35" name="墨迹 34"/>
              <p14:cNvContentPartPr/>
              <p14:nvPr/>
            </p14:nvContentPartPr>
            <p14:xfrm>
              <a:off x="9112250" y="4845050"/>
              <a:ext cx="495300" cy="1270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1"/>
            </p:blipFill>
            <p:spPr>
              <a:xfrm>
                <a:off x="9112250" y="4845050"/>
                <a:ext cx="4953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36" name="墨迹 35"/>
              <p14:cNvContentPartPr/>
              <p14:nvPr/>
            </p14:nvContentPartPr>
            <p14:xfrm>
              <a:off x="9004300" y="4933950"/>
              <a:ext cx="196850" cy="1968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3"/>
            </p:blipFill>
            <p:spPr>
              <a:xfrm>
                <a:off x="9004300" y="4933950"/>
                <a:ext cx="19685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37" name="墨迹 36"/>
              <p14:cNvContentPartPr/>
              <p14:nvPr/>
            </p14:nvContentPartPr>
            <p14:xfrm>
              <a:off x="8953500" y="5264150"/>
              <a:ext cx="107950" cy="3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5"/>
            </p:blipFill>
            <p:spPr>
              <a:xfrm>
                <a:off x="8953500" y="5264150"/>
                <a:ext cx="1079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38" name="墨迹 37"/>
              <p14:cNvContentPartPr/>
              <p14:nvPr/>
            </p14:nvContentPartPr>
            <p14:xfrm>
              <a:off x="8305800" y="5435600"/>
              <a:ext cx="152400" cy="635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7"/>
            </p:blipFill>
            <p:spPr>
              <a:xfrm>
                <a:off x="8305800" y="5435600"/>
                <a:ext cx="1524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39" name="墨迹 38"/>
              <p14:cNvContentPartPr/>
              <p14:nvPr/>
            </p14:nvContentPartPr>
            <p14:xfrm>
              <a:off x="8801100" y="5486400"/>
              <a:ext cx="336550" cy="1270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59"/>
            </p:blipFill>
            <p:spPr>
              <a:xfrm>
                <a:off x="8801100" y="5486400"/>
                <a:ext cx="3365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40" name="墨迹 39"/>
              <p14:cNvContentPartPr/>
              <p14:nvPr/>
            </p14:nvContentPartPr>
            <p14:xfrm>
              <a:off x="9664700" y="5480050"/>
              <a:ext cx="215900" cy="36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1"/>
            </p:blipFill>
            <p:spPr>
              <a:xfrm>
                <a:off x="9664700" y="5480050"/>
                <a:ext cx="2159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41" name="墨迹 40"/>
              <p14:cNvContentPartPr/>
              <p14:nvPr/>
            </p14:nvContentPartPr>
            <p14:xfrm>
              <a:off x="8820150" y="5461000"/>
              <a:ext cx="927100" cy="36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3"/>
            </p:blipFill>
            <p:spPr>
              <a:xfrm>
                <a:off x="8820150" y="5461000"/>
                <a:ext cx="9271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42" name="墨迹 41"/>
              <p14:cNvContentPartPr/>
              <p14:nvPr/>
            </p14:nvContentPartPr>
            <p14:xfrm>
              <a:off x="7543800" y="5359400"/>
              <a:ext cx="152400" cy="1270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5"/>
            </p:blipFill>
            <p:spPr>
              <a:xfrm>
                <a:off x="7543800" y="5359400"/>
                <a:ext cx="1524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43" name="墨迹 42"/>
              <p14:cNvContentPartPr/>
              <p14:nvPr/>
            </p14:nvContentPartPr>
            <p14:xfrm>
              <a:off x="8782050" y="5314950"/>
              <a:ext cx="317500" cy="1397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7"/>
            </p:blipFill>
            <p:spPr>
              <a:xfrm>
                <a:off x="8782050" y="5314950"/>
                <a:ext cx="31750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44" name="墨迹 43"/>
              <p14:cNvContentPartPr/>
              <p14:nvPr/>
            </p14:nvContentPartPr>
            <p14:xfrm>
              <a:off x="9645650" y="5327650"/>
              <a:ext cx="266700" cy="13970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9"/>
            </p:blipFill>
            <p:spPr>
              <a:xfrm>
                <a:off x="9645650" y="5327650"/>
                <a:ext cx="26670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45" name="墨迹 44"/>
              <p14:cNvContentPartPr/>
              <p14:nvPr/>
            </p14:nvContentPartPr>
            <p14:xfrm>
              <a:off x="8693150" y="5994400"/>
              <a:ext cx="755650" cy="254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1"/>
            </p:blipFill>
            <p:spPr>
              <a:xfrm>
                <a:off x="8693150" y="5994400"/>
                <a:ext cx="7556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46" name="墨迹 45"/>
              <p14:cNvContentPartPr/>
              <p14:nvPr/>
            </p14:nvContentPartPr>
            <p14:xfrm>
              <a:off x="9861550" y="5880100"/>
              <a:ext cx="438150" cy="190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3"/>
            </p:blipFill>
            <p:spPr>
              <a:xfrm>
                <a:off x="9861550" y="5880100"/>
                <a:ext cx="4381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47" name="墨迹 46"/>
              <p14:cNvContentPartPr/>
              <p14:nvPr/>
            </p14:nvContentPartPr>
            <p14:xfrm>
              <a:off x="8026400" y="3321050"/>
              <a:ext cx="603250" cy="41910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5"/>
            </p:blipFill>
            <p:spPr>
              <a:xfrm>
                <a:off x="8026400" y="3321050"/>
                <a:ext cx="603250" cy="419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48" name="墨迹 47"/>
              <p14:cNvContentPartPr/>
              <p14:nvPr/>
            </p14:nvContentPartPr>
            <p14:xfrm>
              <a:off x="9791700" y="5397500"/>
              <a:ext cx="615950" cy="44450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7"/>
            </p:blipFill>
            <p:spPr>
              <a:xfrm>
                <a:off x="9791700" y="5397500"/>
                <a:ext cx="615950" cy="4445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Approach</a:t>
            </a:r>
            <a:br>
              <a:rPr lang="zh-CN" altLang="en-US" sz="3200" dirty="0"/>
            </a:br>
            <a:endParaRPr lang="zh-CN" altLang="en-US" sz="320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6565" y="2394585"/>
            <a:ext cx="2918460" cy="5562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055" y="3257550"/>
            <a:ext cx="3108960" cy="3124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30" y="3950335"/>
            <a:ext cx="3032760" cy="3048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806565" y="2950845"/>
            <a:ext cx="46088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In-target Graph Construction.</a:t>
            </a:r>
            <a:endParaRPr lang="zh-CN" altLang="en-US" sz="1400" b="1"/>
          </a:p>
        </p:txBody>
      </p:sp>
      <p:sp>
        <p:nvSpPr>
          <p:cNvPr id="33" name="文本框 32"/>
          <p:cNvSpPr txBox="1"/>
          <p:nvPr/>
        </p:nvSpPr>
        <p:spPr>
          <a:xfrm>
            <a:off x="6806565" y="3643630"/>
            <a:ext cx="46088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Cross-target </a:t>
            </a:r>
            <a:r>
              <a:rPr lang="zh-CN" altLang="en-US" sz="1400" b="1">
                <a:sym typeface="+mn-ea"/>
              </a:rPr>
              <a:t>Graph Construction.</a:t>
            </a:r>
            <a:endParaRPr lang="zh-CN" altLang="en-US" sz="1400" b="1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" y="1381125"/>
            <a:ext cx="4773930" cy="477393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975995" y="3488690"/>
            <a:ext cx="2453005" cy="12668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3" name="墨迹 2"/>
              <p14:cNvContentPartPr/>
              <p14:nvPr/>
            </p14:nvContentPartPr>
            <p14:xfrm>
              <a:off x="7061200" y="2908300"/>
              <a:ext cx="1231900" cy="127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7061200" y="2908300"/>
                <a:ext cx="12319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4" name="墨迹 3"/>
              <p14:cNvContentPartPr/>
              <p14:nvPr/>
            </p14:nvContentPartPr>
            <p14:xfrm>
              <a:off x="7804150" y="3155950"/>
              <a:ext cx="1193800" cy="889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7804150" y="3155950"/>
                <a:ext cx="11938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5" name="墨迹 4"/>
              <p14:cNvContentPartPr/>
              <p14:nvPr/>
            </p14:nvContentPartPr>
            <p14:xfrm>
              <a:off x="8001000" y="3930650"/>
              <a:ext cx="444500" cy="63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"/>
            </p:blipFill>
            <p:spPr>
              <a:xfrm>
                <a:off x="8001000" y="3930650"/>
                <a:ext cx="4445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6" name="墨迹 5"/>
              <p14:cNvContentPartPr/>
              <p14:nvPr/>
            </p14:nvContentPartPr>
            <p14:xfrm>
              <a:off x="9023350" y="3556000"/>
              <a:ext cx="285750" cy="3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2"/>
            </p:blipFill>
            <p:spPr>
              <a:xfrm>
                <a:off x="9023350" y="3556000"/>
                <a:ext cx="2857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7" name="墨迹 6"/>
              <p14:cNvContentPartPr/>
              <p14:nvPr/>
            </p14:nvContentPartPr>
            <p14:xfrm>
              <a:off x="9671050" y="3511550"/>
              <a:ext cx="20955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4"/>
            </p:blipFill>
            <p:spPr>
              <a:xfrm>
                <a:off x="9671050" y="3511550"/>
                <a:ext cx="2095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8" name="墨迹 7"/>
              <p14:cNvContentPartPr/>
              <p14:nvPr/>
            </p14:nvContentPartPr>
            <p14:xfrm>
              <a:off x="9220200" y="3536950"/>
              <a:ext cx="533400" cy="381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6"/>
            </p:blipFill>
            <p:spPr>
              <a:xfrm>
                <a:off x="9220200" y="3536950"/>
                <a:ext cx="533400" cy="381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360" y="1381125"/>
            <a:ext cx="4773930" cy="477393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1160145" y="2146300"/>
            <a:ext cx="1553210" cy="107315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3382645" y="3284855"/>
            <a:ext cx="1777365" cy="62420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990" y="2146300"/>
            <a:ext cx="4684395" cy="8134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75" y="3435350"/>
            <a:ext cx="4716145" cy="54546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449695" y="1503680"/>
            <a:ext cx="38627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Interactive GCN Blocks</a:t>
            </a:r>
            <a:endParaRPr lang="zh-CN" altLang="en-US" sz="16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3980815"/>
            <a:ext cx="3863340" cy="2990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525" y="3096895"/>
            <a:ext cx="4301490" cy="338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7632700" y="2482850"/>
              <a:ext cx="171450" cy="63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7632700" y="2482850"/>
                <a:ext cx="1714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7277100" y="3917950"/>
              <a:ext cx="12700" cy="3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277100" y="39179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6864350" y="3848100"/>
              <a:ext cx="1282700" cy="101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6864350" y="3848100"/>
                <a:ext cx="12827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7308850" y="4267200"/>
              <a:ext cx="3016250" cy="1206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308850" y="4267200"/>
                <a:ext cx="301625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9" name="墨迹 8"/>
              <p14:cNvContentPartPr/>
              <p14:nvPr/>
            </p14:nvContentPartPr>
            <p14:xfrm>
              <a:off x="7880350" y="2520950"/>
              <a:ext cx="50800" cy="3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880350" y="2520950"/>
                <a:ext cx="508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" name="墨迹 9"/>
              <p14:cNvContentPartPr/>
              <p14:nvPr/>
            </p14:nvContentPartPr>
            <p14:xfrm>
              <a:off x="7797800" y="2533650"/>
              <a:ext cx="88900" cy="63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797800" y="2533650"/>
                <a:ext cx="889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1" name="墨迹 10"/>
              <p14:cNvContentPartPr/>
              <p14:nvPr/>
            </p14:nvContentPartPr>
            <p14:xfrm>
              <a:off x="4864100" y="4038600"/>
              <a:ext cx="88900" cy="127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4864100" y="4038600"/>
                <a:ext cx="889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2" name="墨迹 11"/>
              <p14:cNvContentPartPr/>
              <p14:nvPr/>
            </p14:nvContentPartPr>
            <p14:xfrm>
              <a:off x="5283200" y="3956050"/>
              <a:ext cx="177800" cy="22225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5283200" y="3956050"/>
                <a:ext cx="17780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3" name="墨迹 12"/>
              <p14:cNvContentPartPr/>
              <p14:nvPr/>
            </p14:nvContentPartPr>
            <p14:xfrm>
              <a:off x="8255000" y="2520950"/>
              <a:ext cx="76200" cy="127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255000" y="2520950"/>
                <a:ext cx="762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4" name="墨迹 13"/>
              <p14:cNvContentPartPr/>
              <p14:nvPr/>
            </p14:nvContentPartPr>
            <p14:xfrm>
              <a:off x="8553450" y="2508250"/>
              <a:ext cx="40005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8553450" y="2508250"/>
                <a:ext cx="4000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5" name="墨迹 14"/>
              <p14:cNvContentPartPr/>
              <p14:nvPr/>
            </p14:nvContentPartPr>
            <p14:xfrm>
              <a:off x="8655050" y="5003800"/>
              <a:ext cx="12700" cy="3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9"/>
            </p:blipFill>
            <p:spPr>
              <a:xfrm>
                <a:off x="8655050" y="5003800"/>
                <a:ext cx="1270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WPS 演示</Application>
  <PresentationFormat>宽屏</PresentationFormat>
  <Paragraphs>103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仿宋</vt:lpstr>
      <vt:lpstr>楷体</vt:lpstr>
      <vt:lpstr>等线</vt:lpstr>
      <vt:lpstr>Times New Roman Regular</vt:lpstr>
      <vt:lpstr>Segoe WP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Introduction</vt:lpstr>
      <vt:lpstr>Introduction </vt:lpstr>
      <vt:lpstr>Approach</vt:lpstr>
      <vt:lpstr>PowerPoint 演示文稿</vt:lpstr>
      <vt:lpstr>Approach</vt:lpstr>
      <vt:lpstr>Approach </vt:lpstr>
      <vt:lpstr>Approach</vt:lpstr>
      <vt:lpstr>Approach</vt:lpstr>
      <vt:lpstr>Experiments </vt:lpstr>
      <vt:lpstr>Experiments </vt:lpstr>
      <vt:lpstr>Experiments </vt:lpstr>
      <vt:lpstr>Experiments </vt:lpstr>
      <vt:lpstr>Experiments</vt:lpstr>
      <vt:lpstr>Experiments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如鱼饮水</cp:lastModifiedBy>
  <cp:revision>1613</cp:revision>
  <dcterms:created xsi:type="dcterms:W3CDTF">2021-11-30T11:42:00Z</dcterms:created>
  <dcterms:modified xsi:type="dcterms:W3CDTF">2022-02-13T07:41:52Z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ICV">
    <vt:lpwstr>7AC55A9649234C1F91033434A6D75D3E</vt:lpwstr>
  </property>
</Properties>
</file>